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9" r:id="rId4"/>
    <p:sldId id="261" r:id="rId5"/>
    <p:sldId id="258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5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F7D97-5B9E-4597-8BAC-F67D1DFE02DB}" type="datetimeFigureOut">
              <a:rPr lang="en-US" smtClean="0"/>
              <a:t>24/03/2020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5384C7-AE3A-42F4-ACF5-C7931FD7C2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480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5384C7-AE3A-42F4-ACF5-C7931FD7C2C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813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B41BA-F998-4821-9B28-662270BFF25F}" type="datetimeFigureOut">
              <a:rPr lang="en-US" smtClean="0"/>
              <a:t>24/03/2020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360A-5D01-4651-8AA7-7D85F8EAB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700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B41BA-F998-4821-9B28-662270BFF25F}" type="datetimeFigureOut">
              <a:rPr lang="en-US" smtClean="0"/>
              <a:t>24/03/2020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360A-5D01-4651-8AA7-7D85F8EAB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1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B41BA-F998-4821-9B28-662270BFF25F}" type="datetimeFigureOut">
              <a:rPr lang="en-US" smtClean="0"/>
              <a:t>24/03/2020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360A-5D01-4651-8AA7-7D85F8EAB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077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B41BA-F998-4821-9B28-662270BFF25F}" type="datetimeFigureOut">
              <a:rPr lang="en-US" smtClean="0"/>
              <a:t>24/03/2020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360A-5D01-4651-8AA7-7D85F8EAB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631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B41BA-F998-4821-9B28-662270BFF25F}" type="datetimeFigureOut">
              <a:rPr lang="en-US" smtClean="0"/>
              <a:t>24/03/2020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360A-5D01-4651-8AA7-7D85F8EAB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78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B41BA-F998-4821-9B28-662270BFF25F}" type="datetimeFigureOut">
              <a:rPr lang="en-US" smtClean="0"/>
              <a:t>24/03/2020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360A-5D01-4651-8AA7-7D85F8EAB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410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B41BA-F998-4821-9B28-662270BFF25F}" type="datetimeFigureOut">
              <a:rPr lang="en-US" smtClean="0"/>
              <a:t>24/03/2020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360A-5D01-4651-8AA7-7D85F8EAB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589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B41BA-F998-4821-9B28-662270BFF25F}" type="datetimeFigureOut">
              <a:rPr lang="en-US" smtClean="0"/>
              <a:t>24/03/2020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360A-5D01-4651-8AA7-7D85F8EAB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276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B41BA-F998-4821-9B28-662270BFF25F}" type="datetimeFigureOut">
              <a:rPr lang="en-US" smtClean="0"/>
              <a:t>24/03/2020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360A-5D01-4651-8AA7-7D85F8EAB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635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B41BA-F998-4821-9B28-662270BFF25F}" type="datetimeFigureOut">
              <a:rPr lang="en-US" smtClean="0"/>
              <a:t>24/03/2020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360A-5D01-4651-8AA7-7D85F8EAB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872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B41BA-F998-4821-9B28-662270BFF25F}" type="datetimeFigureOut">
              <a:rPr lang="en-US" smtClean="0"/>
              <a:t>24/03/2020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360A-5D01-4651-8AA7-7D85F8EAB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4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B41BA-F998-4821-9B28-662270BFF25F}" type="datetimeFigureOut">
              <a:rPr lang="en-US" smtClean="0"/>
              <a:t>24/03/2020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F7360A-5D01-4651-8AA7-7D85F8EAB6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562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44.png"/><Relationship Id="rId299" Type="http://schemas.openxmlformats.org/officeDocument/2006/relationships/image" Target="../media/image326.png"/><Relationship Id="rId21" Type="http://schemas.openxmlformats.org/officeDocument/2006/relationships/image" Target="../media/image48.png"/><Relationship Id="rId63" Type="http://schemas.openxmlformats.org/officeDocument/2006/relationships/image" Target="../media/image90.png"/><Relationship Id="rId159" Type="http://schemas.openxmlformats.org/officeDocument/2006/relationships/image" Target="../media/image186.png"/><Relationship Id="rId324" Type="http://schemas.openxmlformats.org/officeDocument/2006/relationships/image" Target="../media/image351.png"/><Relationship Id="rId366" Type="http://schemas.openxmlformats.org/officeDocument/2006/relationships/image" Target="../media/image393.png"/><Relationship Id="rId170" Type="http://schemas.openxmlformats.org/officeDocument/2006/relationships/image" Target="../media/image197.png"/><Relationship Id="rId226" Type="http://schemas.openxmlformats.org/officeDocument/2006/relationships/image" Target="../media/image253.png"/><Relationship Id="rId433" Type="http://schemas.openxmlformats.org/officeDocument/2006/relationships/image" Target="../media/image460.png"/><Relationship Id="rId268" Type="http://schemas.openxmlformats.org/officeDocument/2006/relationships/image" Target="../media/image295.png"/><Relationship Id="rId32" Type="http://schemas.openxmlformats.org/officeDocument/2006/relationships/image" Target="../media/image59.png"/><Relationship Id="rId74" Type="http://schemas.openxmlformats.org/officeDocument/2006/relationships/image" Target="../media/image101.png"/><Relationship Id="rId128" Type="http://schemas.openxmlformats.org/officeDocument/2006/relationships/image" Target="../media/image155.png"/><Relationship Id="rId335" Type="http://schemas.openxmlformats.org/officeDocument/2006/relationships/image" Target="../media/image362.png"/><Relationship Id="rId377" Type="http://schemas.openxmlformats.org/officeDocument/2006/relationships/image" Target="../media/image404.png"/><Relationship Id="rId5" Type="http://schemas.openxmlformats.org/officeDocument/2006/relationships/image" Target="../media/image32.png"/><Relationship Id="rId181" Type="http://schemas.openxmlformats.org/officeDocument/2006/relationships/image" Target="../media/image208.png"/><Relationship Id="rId237" Type="http://schemas.openxmlformats.org/officeDocument/2006/relationships/image" Target="../media/image264.png"/><Relationship Id="rId402" Type="http://schemas.openxmlformats.org/officeDocument/2006/relationships/image" Target="../media/image429.png"/><Relationship Id="rId279" Type="http://schemas.openxmlformats.org/officeDocument/2006/relationships/image" Target="../media/image306.png"/><Relationship Id="rId43" Type="http://schemas.openxmlformats.org/officeDocument/2006/relationships/image" Target="../media/image70.png"/><Relationship Id="rId139" Type="http://schemas.openxmlformats.org/officeDocument/2006/relationships/image" Target="../media/image166.png"/><Relationship Id="rId290" Type="http://schemas.openxmlformats.org/officeDocument/2006/relationships/image" Target="../media/image317.png"/><Relationship Id="rId304" Type="http://schemas.openxmlformats.org/officeDocument/2006/relationships/image" Target="../media/image331.png"/><Relationship Id="rId346" Type="http://schemas.openxmlformats.org/officeDocument/2006/relationships/image" Target="../media/image373.png"/><Relationship Id="rId388" Type="http://schemas.openxmlformats.org/officeDocument/2006/relationships/image" Target="../media/image415.png"/><Relationship Id="rId85" Type="http://schemas.openxmlformats.org/officeDocument/2006/relationships/image" Target="../media/image112.png"/><Relationship Id="rId150" Type="http://schemas.openxmlformats.org/officeDocument/2006/relationships/image" Target="../media/image177.png"/><Relationship Id="rId192" Type="http://schemas.openxmlformats.org/officeDocument/2006/relationships/image" Target="../media/image219.png"/><Relationship Id="rId206" Type="http://schemas.openxmlformats.org/officeDocument/2006/relationships/image" Target="../media/image233.png"/><Relationship Id="rId413" Type="http://schemas.openxmlformats.org/officeDocument/2006/relationships/image" Target="../media/image440.png"/><Relationship Id="rId248" Type="http://schemas.openxmlformats.org/officeDocument/2006/relationships/image" Target="../media/image275.png"/><Relationship Id="rId12" Type="http://schemas.openxmlformats.org/officeDocument/2006/relationships/image" Target="../media/image39.png"/><Relationship Id="rId108" Type="http://schemas.openxmlformats.org/officeDocument/2006/relationships/image" Target="../media/image135.png"/><Relationship Id="rId315" Type="http://schemas.openxmlformats.org/officeDocument/2006/relationships/image" Target="../media/image342.png"/><Relationship Id="rId357" Type="http://schemas.openxmlformats.org/officeDocument/2006/relationships/image" Target="../media/image384.png"/><Relationship Id="rId54" Type="http://schemas.openxmlformats.org/officeDocument/2006/relationships/image" Target="../media/image81.png"/><Relationship Id="rId96" Type="http://schemas.openxmlformats.org/officeDocument/2006/relationships/image" Target="../media/image123.png"/><Relationship Id="rId161" Type="http://schemas.openxmlformats.org/officeDocument/2006/relationships/image" Target="../media/image188.png"/><Relationship Id="rId217" Type="http://schemas.openxmlformats.org/officeDocument/2006/relationships/image" Target="../media/image244.png"/><Relationship Id="rId399" Type="http://schemas.openxmlformats.org/officeDocument/2006/relationships/image" Target="../media/image426.png"/><Relationship Id="rId259" Type="http://schemas.openxmlformats.org/officeDocument/2006/relationships/image" Target="../media/image286.png"/><Relationship Id="rId424" Type="http://schemas.openxmlformats.org/officeDocument/2006/relationships/image" Target="../media/image451.png"/><Relationship Id="rId23" Type="http://schemas.openxmlformats.org/officeDocument/2006/relationships/image" Target="../media/image50.png"/><Relationship Id="rId119" Type="http://schemas.openxmlformats.org/officeDocument/2006/relationships/image" Target="../media/image146.png"/><Relationship Id="rId270" Type="http://schemas.openxmlformats.org/officeDocument/2006/relationships/image" Target="../media/image297.png"/><Relationship Id="rId326" Type="http://schemas.openxmlformats.org/officeDocument/2006/relationships/image" Target="../media/image353.png"/><Relationship Id="rId65" Type="http://schemas.openxmlformats.org/officeDocument/2006/relationships/image" Target="../media/image92.png"/><Relationship Id="rId130" Type="http://schemas.openxmlformats.org/officeDocument/2006/relationships/image" Target="../media/image157.png"/><Relationship Id="rId368" Type="http://schemas.openxmlformats.org/officeDocument/2006/relationships/image" Target="../media/image395.png"/><Relationship Id="rId172" Type="http://schemas.openxmlformats.org/officeDocument/2006/relationships/image" Target="../media/image199.png"/><Relationship Id="rId228" Type="http://schemas.openxmlformats.org/officeDocument/2006/relationships/image" Target="../media/image255.png"/><Relationship Id="rId435" Type="http://schemas.openxmlformats.org/officeDocument/2006/relationships/image" Target="../media/image462.png"/><Relationship Id="rId281" Type="http://schemas.openxmlformats.org/officeDocument/2006/relationships/image" Target="../media/image308.png"/><Relationship Id="rId337" Type="http://schemas.openxmlformats.org/officeDocument/2006/relationships/image" Target="../media/image364.png"/><Relationship Id="rId34" Type="http://schemas.openxmlformats.org/officeDocument/2006/relationships/image" Target="../media/image61.png"/><Relationship Id="rId76" Type="http://schemas.openxmlformats.org/officeDocument/2006/relationships/image" Target="../media/image103.png"/><Relationship Id="rId141" Type="http://schemas.openxmlformats.org/officeDocument/2006/relationships/image" Target="../media/image168.png"/><Relationship Id="rId379" Type="http://schemas.openxmlformats.org/officeDocument/2006/relationships/image" Target="../media/image406.png"/><Relationship Id="rId7" Type="http://schemas.openxmlformats.org/officeDocument/2006/relationships/image" Target="../media/image34.png"/><Relationship Id="rId183" Type="http://schemas.openxmlformats.org/officeDocument/2006/relationships/image" Target="../media/image210.png"/><Relationship Id="rId239" Type="http://schemas.openxmlformats.org/officeDocument/2006/relationships/image" Target="../media/image266.png"/><Relationship Id="rId390" Type="http://schemas.openxmlformats.org/officeDocument/2006/relationships/image" Target="../media/image417.png"/><Relationship Id="rId404" Type="http://schemas.openxmlformats.org/officeDocument/2006/relationships/image" Target="../media/image431.png"/><Relationship Id="rId250" Type="http://schemas.openxmlformats.org/officeDocument/2006/relationships/image" Target="../media/image277.png"/><Relationship Id="rId292" Type="http://schemas.openxmlformats.org/officeDocument/2006/relationships/image" Target="../media/image319.png"/><Relationship Id="rId306" Type="http://schemas.openxmlformats.org/officeDocument/2006/relationships/image" Target="../media/image333.png"/><Relationship Id="rId45" Type="http://schemas.openxmlformats.org/officeDocument/2006/relationships/image" Target="../media/image72.png"/><Relationship Id="rId87" Type="http://schemas.openxmlformats.org/officeDocument/2006/relationships/image" Target="../media/image114.png"/><Relationship Id="rId110" Type="http://schemas.openxmlformats.org/officeDocument/2006/relationships/image" Target="../media/image137.png"/><Relationship Id="rId348" Type="http://schemas.openxmlformats.org/officeDocument/2006/relationships/image" Target="../media/image375.png"/><Relationship Id="rId152" Type="http://schemas.openxmlformats.org/officeDocument/2006/relationships/image" Target="../media/image179.png"/><Relationship Id="rId194" Type="http://schemas.openxmlformats.org/officeDocument/2006/relationships/image" Target="../media/image221.png"/><Relationship Id="rId208" Type="http://schemas.openxmlformats.org/officeDocument/2006/relationships/image" Target="../media/image235.png"/><Relationship Id="rId415" Type="http://schemas.openxmlformats.org/officeDocument/2006/relationships/image" Target="../media/image442.png"/><Relationship Id="rId261" Type="http://schemas.openxmlformats.org/officeDocument/2006/relationships/image" Target="../media/image288.png"/><Relationship Id="rId14" Type="http://schemas.openxmlformats.org/officeDocument/2006/relationships/image" Target="../media/image41.png"/><Relationship Id="rId56" Type="http://schemas.openxmlformats.org/officeDocument/2006/relationships/image" Target="../media/image83.png"/><Relationship Id="rId317" Type="http://schemas.openxmlformats.org/officeDocument/2006/relationships/image" Target="../media/image344.png"/><Relationship Id="rId359" Type="http://schemas.openxmlformats.org/officeDocument/2006/relationships/image" Target="../media/image386.png"/><Relationship Id="rId98" Type="http://schemas.openxmlformats.org/officeDocument/2006/relationships/image" Target="../media/image125.png"/><Relationship Id="rId121" Type="http://schemas.openxmlformats.org/officeDocument/2006/relationships/image" Target="../media/image148.png"/><Relationship Id="rId163" Type="http://schemas.openxmlformats.org/officeDocument/2006/relationships/image" Target="../media/image190.png"/><Relationship Id="rId219" Type="http://schemas.openxmlformats.org/officeDocument/2006/relationships/image" Target="../media/image246.png"/><Relationship Id="rId370" Type="http://schemas.openxmlformats.org/officeDocument/2006/relationships/image" Target="../media/image397.png"/><Relationship Id="rId426" Type="http://schemas.openxmlformats.org/officeDocument/2006/relationships/image" Target="../media/image453.png"/><Relationship Id="rId230" Type="http://schemas.openxmlformats.org/officeDocument/2006/relationships/image" Target="../media/image257.png"/><Relationship Id="rId25" Type="http://schemas.openxmlformats.org/officeDocument/2006/relationships/image" Target="../media/image52.png"/><Relationship Id="rId67" Type="http://schemas.openxmlformats.org/officeDocument/2006/relationships/image" Target="../media/image94.png"/><Relationship Id="rId272" Type="http://schemas.openxmlformats.org/officeDocument/2006/relationships/image" Target="../media/image299.png"/><Relationship Id="rId328" Type="http://schemas.openxmlformats.org/officeDocument/2006/relationships/image" Target="../media/image355.png"/><Relationship Id="rId132" Type="http://schemas.openxmlformats.org/officeDocument/2006/relationships/image" Target="../media/image159.png"/><Relationship Id="rId174" Type="http://schemas.openxmlformats.org/officeDocument/2006/relationships/image" Target="../media/image201.png"/><Relationship Id="rId381" Type="http://schemas.openxmlformats.org/officeDocument/2006/relationships/image" Target="../media/image408.png"/><Relationship Id="rId241" Type="http://schemas.openxmlformats.org/officeDocument/2006/relationships/image" Target="../media/image268.png"/><Relationship Id="rId437" Type="http://schemas.openxmlformats.org/officeDocument/2006/relationships/image" Target="../media/image464.png"/><Relationship Id="rId36" Type="http://schemas.openxmlformats.org/officeDocument/2006/relationships/image" Target="../media/image63.png"/><Relationship Id="rId283" Type="http://schemas.openxmlformats.org/officeDocument/2006/relationships/image" Target="../media/image310.png"/><Relationship Id="rId339" Type="http://schemas.openxmlformats.org/officeDocument/2006/relationships/image" Target="../media/image366.png"/><Relationship Id="rId78" Type="http://schemas.openxmlformats.org/officeDocument/2006/relationships/image" Target="../media/image105.png"/><Relationship Id="rId101" Type="http://schemas.openxmlformats.org/officeDocument/2006/relationships/image" Target="../media/image128.png"/><Relationship Id="rId143" Type="http://schemas.openxmlformats.org/officeDocument/2006/relationships/image" Target="../media/image170.png"/><Relationship Id="rId185" Type="http://schemas.openxmlformats.org/officeDocument/2006/relationships/image" Target="../media/image212.png"/><Relationship Id="rId350" Type="http://schemas.openxmlformats.org/officeDocument/2006/relationships/image" Target="../media/image377.png"/><Relationship Id="rId406" Type="http://schemas.openxmlformats.org/officeDocument/2006/relationships/image" Target="../media/image433.png"/><Relationship Id="rId9" Type="http://schemas.openxmlformats.org/officeDocument/2006/relationships/image" Target="../media/image36.png"/><Relationship Id="rId210" Type="http://schemas.openxmlformats.org/officeDocument/2006/relationships/image" Target="../media/image237.png"/><Relationship Id="rId392" Type="http://schemas.openxmlformats.org/officeDocument/2006/relationships/image" Target="../media/image419.png"/><Relationship Id="rId252" Type="http://schemas.openxmlformats.org/officeDocument/2006/relationships/image" Target="../media/image279.png"/><Relationship Id="rId294" Type="http://schemas.openxmlformats.org/officeDocument/2006/relationships/image" Target="../media/image321.png"/><Relationship Id="rId308" Type="http://schemas.openxmlformats.org/officeDocument/2006/relationships/image" Target="../media/image335.png"/><Relationship Id="rId47" Type="http://schemas.openxmlformats.org/officeDocument/2006/relationships/image" Target="../media/image74.png"/><Relationship Id="rId89" Type="http://schemas.openxmlformats.org/officeDocument/2006/relationships/image" Target="../media/image116.png"/><Relationship Id="rId112" Type="http://schemas.openxmlformats.org/officeDocument/2006/relationships/image" Target="../media/image139.png"/><Relationship Id="rId154" Type="http://schemas.openxmlformats.org/officeDocument/2006/relationships/image" Target="../media/image181.png"/><Relationship Id="rId361" Type="http://schemas.openxmlformats.org/officeDocument/2006/relationships/image" Target="../media/image388.png"/><Relationship Id="rId196" Type="http://schemas.openxmlformats.org/officeDocument/2006/relationships/image" Target="../media/image223.png"/><Relationship Id="rId417" Type="http://schemas.openxmlformats.org/officeDocument/2006/relationships/image" Target="../media/image444.png"/><Relationship Id="rId16" Type="http://schemas.openxmlformats.org/officeDocument/2006/relationships/image" Target="../media/image43.png"/><Relationship Id="rId221" Type="http://schemas.openxmlformats.org/officeDocument/2006/relationships/image" Target="../media/image248.png"/><Relationship Id="rId263" Type="http://schemas.openxmlformats.org/officeDocument/2006/relationships/image" Target="../media/image290.png"/><Relationship Id="rId319" Type="http://schemas.openxmlformats.org/officeDocument/2006/relationships/image" Target="../media/image346.png"/><Relationship Id="rId58" Type="http://schemas.openxmlformats.org/officeDocument/2006/relationships/image" Target="../media/image85.png"/><Relationship Id="rId123" Type="http://schemas.openxmlformats.org/officeDocument/2006/relationships/image" Target="../media/image150.png"/><Relationship Id="rId330" Type="http://schemas.openxmlformats.org/officeDocument/2006/relationships/image" Target="../media/image357.png"/><Relationship Id="rId165" Type="http://schemas.openxmlformats.org/officeDocument/2006/relationships/image" Target="../media/image192.png"/><Relationship Id="rId372" Type="http://schemas.openxmlformats.org/officeDocument/2006/relationships/image" Target="../media/image399.png"/><Relationship Id="rId428" Type="http://schemas.openxmlformats.org/officeDocument/2006/relationships/image" Target="../media/image455.png"/><Relationship Id="rId232" Type="http://schemas.openxmlformats.org/officeDocument/2006/relationships/image" Target="../media/image259.png"/><Relationship Id="rId274" Type="http://schemas.openxmlformats.org/officeDocument/2006/relationships/image" Target="../media/image301.png"/><Relationship Id="rId27" Type="http://schemas.openxmlformats.org/officeDocument/2006/relationships/image" Target="../media/image54.png"/><Relationship Id="rId69" Type="http://schemas.openxmlformats.org/officeDocument/2006/relationships/image" Target="../media/image96.png"/><Relationship Id="rId134" Type="http://schemas.openxmlformats.org/officeDocument/2006/relationships/image" Target="../media/image161.png"/><Relationship Id="rId80" Type="http://schemas.openxmlformats.org/officeDocument/2006/relationships/image" Target="../media/image107.png"/><Relationship Id="rId176" Type="http://schemas.openxmlformats.org/officeDocument/2006/relationships/image" Target="../media/image203.png"/><Relationship Id="rId341" Type="http://schemas.openxmlformats.org/officeDocument/2006/relationships/image" Target="../media/image368.png"/><Relationship Id="rId383" Type="http://schemas.openxmlformats.org/officeDocument/2006/relationships/image" Target="../media/image410.png"/><Relationship Id="rId439" Type="http://schemas.openxmlformats.org/officeDocument/2006/relationships/image" Target="../media/image15.png"/><Relationship Id="rId201" Type="http://schemas.openxmlformats.org/officeDocument/2006/relationships/image" Target="../media/image228.png"/><Relationship Id="rId243" Type="http://schemas.openxmlformats.org/officeDocument/2006/relationships/image" Target="../media/image270.png"/><Relationship Id="rId285" Type="http://schemas.openxmlformats.org/officeDocument/2006/relationships/image" Target="../media/image312.png"/><Relationship Id="rId38" Type="http://schemas.openxmlformats.org/officeDocument/2006/relationships/image" Target="../media/image65.png"/><Relationship Id="rId103" Type="http://schemas.openxmlformats.org/officeDocument/2006/relationships/image" Target="../media/image130.png"/><Relationship Id="rId310" Type="http://schemas.openxmlformats.org/officeDocument/2006/relationships/image" Target="../media/image337.png"/><Relationship Id="rId91" Type="http://schemas.openxmlformats.org/officeDocument/2006/relationships/image" Target="../media/image118.png"/><Relationship Id="rId145" Type="http://schemas.openxmlformats.org/officeDocument/2006/relationships/image" Target="../media/image172.png"/><Relationship Id="rId187" Type="http://schemas.openxmlformats.org/officeDocument/2006/relationships/image" Target="../media/image214.png"/><Relationship Id="rId352" Type="http://schemas.openxmlformats.org/officeDocument/2006/relationships/image" Target="../media/image379.png"/><Relationship Id="rId394" Type="http://schemas.openxmlformats.org/officeDocument/2006/relationships/image" Target="../media/image421.png"/><Relationship Id="rId408" Type="http://schemas.openxmlformats.org/officeDocument/2006/relationships/image" Target="../media/image435.png"/><Relationship Id="rId212" Type="http://schemas.openxmlformats.org/officeDocument/2006/relationships/image" Target="../media/image239.png"/><Relationship Id="rId254" Type="http://schemas.openxmlformats.org/officeDocument/2006/relationships/image" Target="../media/image281.png"/><Relationship Id="rId49" Type="http://schemas.openxmlformats.org/officeDocument/2006/relationships/image" Target="../media/image76.png"/><Relationship Id="rId114" Type="http://schemas.openxmlformats.org/officeDocument/2006/relationships/image" Target="../media/image141.png"/><Relationship Id="rId296" Type="http://schemas.openxmlformats.org/officeDocument/2006/relationships/image" Target="../media/image323.png"/><Relationship Id="rId60" Type="http://schemas.openxmlformats.org/officeDocument/2006/relationships/image" Target="../media/image87.png"/><Relationship Id="rId81" Type="http://schemas.openxmlformats.org/officeDocument/2006/relationships/image" Target="../media/image108.png"/><Relationship Id="rId135" Type="http://schemas.openxmlformats.org/officeDocument/2006/relationships/image" Target="../media/image162.png"/><Relationship Id="rId156" Type="http://schemas.openxmlformats.org/officeDocument/2006/relationships/image" Target="../media/image183.png"/><Relationship Id="rId177" Type="http://schemas.openxmlformats.org/officeDocument/2006/relationships/image" Target="../media/image204.png"/><Relationship Id="rId198" Type="http://schemas.openxmlformats.org/officeDocument/2006/relationships/image" Target="../media/image225.png"/><Relationship Id="rId321" Type="http://schemas.openxmlformats.org/officeDocument/2006/relationships/image" Target="../media/image348.png"/><Relationship Id="rId342" Type="http://schemas.openxmlformats.org/officeDocument/2006/relationships/image" Target="../media/image369.png"/><Relationship Id="rId363" Type="http://schemas.openxmlformats.org/officeDocument/2006/relationships/image" Target="../media/image390.png"/><Relationship Id="rId384" Type="http://schemas.openxmlformats.org/officeDocument/2006/relationships/image" Target="../media/image411.png"/><Relationship Id="rId419" Type="http://schemas.openxmlformats.org/officeDocument/2006/relationships/image" Target="../media/image446.png"/><Relationship Id="rId202" Type="http://schemas.openxmlformats.org/officeDocument/2006/relationships/image" Target="../media/image229.png"/><Relationship Id="rId223" Type="http://schemas.openxmlformats.org/officeDocument/2006/relationships/image" Target="../media/image250.png"/><Relationship Id="rId244" Type="http://schemas.openxmlformats.org/officeDocument/2006/relationships/image" Target="../media/image271.png"/><Relationship Id="rId430" Type="http://schemas.openxmlformats.org/officeDocument/2006/relationships/image" Target="../media/image457.png"/><Relationship Id="rId18" Type="http://schemas.openxmlformats.org/officeDocument/2006/relationships/image" Target="../media/image45.png"/><Relationship Id="rId39" Type="http://schemas.openxmlformats.org/officeDocument/2006/relationships/image" Target="../media/image66.png"/><Relationship Id="rId265" Type="http://schemas.openxmlformats.org/officeDocument/2006/relationships/image" Target="../media/image292.png"/><Relationship Id="rId286" Type="http://schemas.openxmlformats.org/officeDocument/2006/relationships/image" Target="../media/image313.png"/><Relationship Id="rId50" Type="http://schemas.openxmlformats.org/officeDocument/2006/relationships/image" Target="../media/image77.png"/><Relationship Id="rId104" Type="http://schemas.openxmlformats.org/officeDocument/2006/relationships/image" Target="../media/image131.png"/><Relationship Id="rId125" Type="http://schemas.openxmlformats.org/officeDocument/2006/relationships/image" Target="../media/image152.png"/><Relationship Id="rId146" Type="http://schemas.openxmlformats.org/officeDocument/2006/relationships/image" Target="../media/image173.png"/><Relationship Id="rId167" Type="http://schemas.openxmlformats.org/officeDocument/2006/relationships/image" Target="../media/image194.png"/><Relationship Id="rId188" Type="http://schemas.openxmlformats.org/officeDocument/2006/relationships/image" Target="../media/image215.png"/><Relationship Id="rId311" Type="http://schemas.openxmlformats.org/officeDocument/2006/relationships/image" Target="../media/image338.png"/><Relationship Id="rId332" Type="http://schemas.openxmlformats.org/officeDocument/2006/relationships/image" Target="../media/image359.png"/><Relationship Id="rId353" Type="http://schemas.openxmlformats.org/officeDocument/2006/relationships/image" Target="../media/image380.png"/><Relationship Id="rId374" Type="http://schemas.openxmlformats.org/officeDocument/2006/relationships/image" Target="../media/image401.png"/><Relationship Id="rId395" Type="http://schemas.openxmlformats.org/officeDocument/2006/relationships/image" Target="../media/image422.png"/><Relationship Id="rId409" Type="http://schemas.openxmlformats.org/officeDocument/2006/relationships/image" Target="../media/image436.png"/><Relationship Id="rId71" Type="http://schemas.openxmlformats.org/officeDocument/2006/relationships/image" Target="../media/image98.png"/><Relationship Id="rId92" Type="http://schemas.openxmlformats.org/officeDocument/2006/relationships/image" Target="../media/image119.png"/><Relationship Id="rId213" Type="http://schemas.openxmlformats.org/officeDocument/2006/relationships/image" Target="../media/image240.png"/><Relationship Id="rId234" Type="http://schemas.openxmlformats.org/officeDocument/2006/relationships/image" Target="../media/image261.png"/><Relationship Id="rId420" Type="http://schemas.openxmlformats.org/officeDocument/2006/relationships/image" Target="../media/image447.png"/><Relationship Id="rId2" Type="http://schemas.openxmlformats.org/officeDocument/2006/relationships/image" Target="../media/image30.emf"/><Relationship Id="rId29" Type="http://schemas.openxmlformats.org/officeDocument/2006/relationships/image" Target="../media/image56.png"/><Relationship Id="rId255" Type="http://schemas.openxmlformats.org/officeDocument/2006/relationships/image" Target="../media/image282.png"/><Relationship Id="rId276" Type="http://schemas.openxmlformats.org/officeDocument/2006/relationships/image" Target="../media/image303.png"/><Relationship Id="rId297" Type="http://schemas.openxmlformats.org/officeDocument/2006/relationships/image" Target="../media/image324.png"/><Relationship Id="rId40" Type="http://schemas.openxmlformats.org/officeDocument/2006/relationships/image" Target="../media/image67.png"/><Relationship Id="rId115" Type="http://schemas.openxmlformats.org/officeDocument/2006/relationships/image" Target="../media/image142.png"/><Relationship Id="rId136" Type="http://schemas.openxmlformats.org/officeDocument/2006/relationships/image" Target="../media/image163.png"/><Relationship Id="rId157" Type="http://schemas.openxmlformats.org/officeDocument/2006/relationships/image" Target="../media/image184.png"/><Relationship Id="rId178" Type="http://schemas.openxmlformats.org/officeDocument/2006/relationships/image" Target="../media/image205.png"/><Relationship Id="rId301" Type="http://schemas.openxmlformats.org/officeDocument/2006/relationships/image" Target="../media/image328.png"/><Relationship Id="rId322" Type="http://schemas.openxmlformats.org/officeDocument/2006/relationships/image" Target="../media/image349.png"/><Relationship Id="rId343" Type="http://schemas.openxmlformats.org/officeDocument/2006/relationships/image" Target="../media/image370.png"/><Relationship Id="rId364" Type="http://schemas.openxmlformats.org/officeDocument/2006/relationships/image" Target="../media/image391.png"/><Relationship Id="rId61" Type="http://schemas.openxmlformats.org/officeDocument/2006/relationships/image" Target="../media/image88.png"/><Relationship Id="rId82" Type="http://schemas.openxmlformats.org/officeDocument/2006/relationships/image" Target="../media/image109.png"/><Relationship Id="rId199" Type="http://schemas.openxmlformats.org/officeDocument/2006/relationships/image" Target="../media/image226.png"/><Relationship Id="rId203" Type="http://schemas.openxmlformats.org/officeDocument/2006/relationships/image" Target="../media/image230.png"/><Relationship Id="rId385" Type="http://schemas.openxmlformats.org/officeDocument/2006/relationships/image" Target="../media/image412.png"/><Relationship Id="rId19" Type="http://schemas.openxmlformats.org/officeDocument/2006/relationships/image" Target="../media/image46.png"/><Relationship Id="rId224" Type="http://schemas.openxmlformats.org/officeDocument/2006/relationships/image" Target="../media/image251.png"/><Relationship Id="rId245" Type="http://schemas.openxmlformats.org/officeDocument/2006/relationships/image" Target="../media/image272.png"/><Relationship Id="rId266" Type="http://schemas.openxmlformats.org/officeDocument/2006/relationships/image" Target="../media/image293.png"/><Relationship Id="rId287" Type="http://schemas.openxmlformats.org/officeDocument/2006/relationships/image" Target="../media/image314.png"/><Relationship Id="rId410" Type="http://schemas.openxmlformats.org/officeDocument/2006/relationships/image" Target="../media/image437.png"/><Relationship Id="rId431" Type="http://schemas.openxmlformats.org/officeDocument/2006/relationships/image" Target="../media/image458.png"/><Relationship Id="rId30" Type="http://schemas.openxmlformats.org/officeDocument/2006/relationships/image" Target="../media/image57.png"/><Relationship Id="rId105" Type="http://schemas.openxmlformats.org/officeDocument/2006/relationships/image" Target="../media/image132.png"/><Relationship Id="rId126" Type="http://schemas.openxmlformats.org/officeDocument/2006/relationships/image" Target="../media/image153.png"/><Relationship Id="rId147" Type="http://schemas.openxmlformats.org/officeDocument/2006/relationships/image" Target="../media/image174.png"/><Relationship Id="rId168" Type="http://schemas.openxmlformats.org/officeDocument/2006/relationships/image" Target="../media/image195.png"/><Relationship Id="rId312" Type="http://schemas.openxmlformats.org/officeDocument/2006/relationships/image" Target="../media/image339.png"/><Relationship Id="rId333" Type="http://schemas.openxmlformats.org/officeDocument/2006/relationships/image" Target="../media/image360.png"/><Relationship Id="rId354" Type="http://schemas.openxmlformats.org/officeDocument/2006/relationships/image" Target="../media/image381.png"/><Relationship Id="rId51" Type="http://schemas.openxmlformats.org/officeDocument/2006/relationships/image" Target="../media/image78.png"/><Relationship Id="rId72" Type="http://schemas.openxmlformats.org/officeDocument/2006/relationships/image" Target="../media/image99.png"/><Relationship Id="rId93" Type="http://schemas.openxmlformats.org/officeDocument/2006/relationships/image" Target="../media/image120.png"/><Relationship Id="rId189" Type="http://schemas.openxmlformats.org/officeDocument/2006/relationships/image" Target="../media/image216.png"/><Relationship Id="rId375" Type="http://schemas.openxmlformats.org/officeDocument/2006/relationships/image" Target="../media/image402.png"/><Relationship Id="rId396" Type="http://schemas.openxmlformats.org/officeDocument/2006/relationships/image" Target="../media/image423.png"/><Relationship Id="rId3" Type="http://schemas.openxmlformats.org/officeDocument/2006/relationships/image" Target="../media/image3.emf"/><Relationship Id="rId214" Type="http://schemas.openxmlformats.org/officeDocument/2006/relationships/image" Target="../media/image241.png"/><Relationship Id="rId235" Type="http://schemas.openxmlformats.org/officeDocument/2006/relationships/image" Target="../media/image262.png"/><Relationship Id="rId256" Type="http://schemas.openxmlformats.org/officeDocument/2006/relationships/image" Target="../media/image283.png"/><Relationship Id="rId277" Type="http://schemas.openxmlformats.org/officeDocument/2006/relationships/image" Target="../media/image304.png"/><Relationship Id="rId298" Type="http://schemas.openxmlformats.org/officeDocument/2006/relationships/image" Target="../media/image325.png"/><Relationship Id="rId400" Type="http://schemas.openxmlformats.org/officeDocument/2006/relationships/image" Target="../media/image427.png"/><Relationship Id="rId421" Type="http://schemas.openxmlformats.org/officeDocument/2006/relationships/image" Target="../media/image448.png"/><Relationship Id="rId116" Type="http://schemas.openxmlformats.org/officeDocument/2006/relationships/image" Target="../media/image143.png"/><Relationship Id="rId137" Type="http://schemas.openxmlformats.org/officeDocument/2006/relationships/image" Target="../media/image164.png"/><Relationship Id="rId158" Type="http://schemas.openxmlformats.org/officeDocument/2006/relationships/image" Target="../media/image185.png"/><Relationship Id="rId302" Type="http://schemas.openxmlformats.org/officeDocument/2006/relationships/image" Target="../media/image329.png"/><Relationship Id="rId323" Type="http://schemas.openxmlformats.org/officeDocument/2006/relationships/image" Target="../media/image350.png"/><Relationship Id="rId344" Type="http://schemas.openxmlformats.org/officeDocument/2006/relationships/image" Target="../media/image371.png"/><Relationship Id="rId20" Type="http://schemas.openxmlformats.org/officeDocument/2006/relationships/image" Target="../media/image47.png"/><Relationship Id="rId41" Type="http://schemas.openxmlformats.org/officeDocument/2006/relationships/image" Target="../media/image68.png"/><Relationship Id="rId62" Type="http://schemas.openxmlformats.org/officeDocument/2006/relationships/image" Target="../media/image89.png"/><Relationship Id="rId83" Type="http://schemas.openxmlformats.org/officeDocument/2006/relationships/image" Target="../media/image110.png"/><Relationship Id="rId179" Type="http://schemas.openxmlformats.org/officeDocument/2006/relationships/image" Target="../media/image206.png"/><Relationship Id="rId365" Type="http://schemas.openxmlformats.org/officeDocument/2006/relationships/image" Target="../media/image392.png"/><Relationship Id="rId386" Type="http://schemas.openxmlformats.org/officeDocument/2006/relationships/image" Target="../media/image413.png"/><Relationship Id="rId190" Type="http://schemas.openxmlformats.org/officeDocument/2006/relationships/image" Target="../media/image217.png"/><Relationship Id="rId204" Type="http://schemas.openxmlformats.org/officeDocument/2006/relationships/image" Target="../media/image231.png"/><Relationship Id="rId225" Type="http://schemas.openxmlformats.org/officeDocument/2006/relationships/image" Target="../media/image252.png"/><Relationship Id="rId246" Type="http://schemas.openxmlformats.org/officeDocument/2006/relationships/image" Target="../media/image273.png"/><Relationship Id="rId267" Type="http://schemas.openxmlformats.org/officeDocument/2006/relationships/image" Target="../media/image294.png"/><Relationship Id="rId288" Type="http://schemas.openxmlformats.org/officeDocument/2006/relationships/image" Target="../media/image315.png"/><Relationship Id="rId411" Type="http://schemas.openxmlformats.org/officeDocument/2006/relationships/image" Target="../media/image438.png"/><Relationship Id="rId432" Type="http://schemas.openxmlformats.org/officeDocument/2006/relationships/image" Target="../media/image459.png"/><Relationship Id="rId106" Type="http://schemas.openxmlformats.org/officeDocument/2006/relationships/image" Target="../media/image133.png"/><Relationship Id="rId127" Type="http://schemas.openxmlformats.org/officeDocument/2006/relationships/image" Target="../media/image154.png"/><Relationship Id="rId313" Type="http://schemas.openxmlformats.org/officeDocument/2006/relationships/image" Target="../media/image340.png"/><Relationship Id="rId10" Type="http://schemas.openxmlformats.org/officeDocument/2006/relationships/image" Target="../media/image37.png"/><Relationship Id="rId31" Type="http://schemas.openxmlformats.org/officeDocument/2006/relationships/image" Target="../media/image58.png"/><Relationship Id="rId52" Type="http://schemas.openxmlformats.org/officeDocument/2006/relationships/image" Target="../media/image79.png"/><Relationship Id="rId73" Type="http://schemas.openxmlformats.org/officeDocument/2006/relationships/image" Target="../media/image100.png"/><Relationship Id="rId94" Type="http://schemas.openxmlformats.org/officeDocument/2006/relationships/image" Target="../media/image121.png"/><Relationship Id="rId148" Type="http://schemas.openxmlformats.org/officeDocument/2006/relationships/image" Target="../media/image175.png"/><Relationship Id="rId169" Type="http://schemas.openxmlformats.org/officeDocument/2006/relationships/image" Target="../media/image196.png"/><Relationship Id="rId334" Type="http://schemas.openxmlformats.org/officeDocument/2006/relationships/image" Target="../media/image361.png"/><Relationship Id="rId355" Type="http://schemas.openxmlformats.org/officeDocument/2006/relationships/image" Target="../media/image382.png"/><Relationship Id="rId376" Type="http://schemas.openxmlformats.org/officeDocument/2006/relationships/image" Target="../media/image403.png"/><Relationship Id="rId397" Type="http://schemas.openxmlformats.org/officeDocument/2006/relationships/image" Target="../media/image424.png"/><Relationship Id="rId4" Type="http://schemas.openxmlformats.org/officeDocument/2006/relationships/image" Target="../media/image31.png"/><Relationship Id="rId180" Type="http://schemas.openxmlformats.org/officeDocument/2006/relationships/image" Target="../media/image207.png"/><Relationship Id="rId215" Type="http://schemas.openxmlformats.org/officeDocument/2006/relationships/image" Target="../media/image242.png"/><Relationship Id="rId236" Type="http://schemas.openxmlformats.org/officeDocument/2006/relationships/image" Target="../media/image263.png"/><Relationship Id="rId257" Type="http://schemas.openxmlformats.org/officeDocument/2006/relationships/image" Target="../media/image284.png"/><Relationship Id="rId278" Type="http://schemas.openxmlformats.org/officeDocument/2006/relationships/image" Target="../media/image305.png"/><Relationship Id="rId401" Type="http://schemas.openxmlformats.org/officeDocument/2006/relationships/image" Target="../media/image428.png"/><Relationship Id="rId422" Type="http://schemas.openxmlformats.org/officeDocument/2006/relationships/image" Target="../media/image449.png"/><Relationship Id="rId303" Type="http://schemas.openxmlformats.org/officeDocument/2006/relationships/image" Target="../media/image330.png"/><Relationship Id="rId42" Type="http://schemas.openxmlformats.org/officeDocument/2006/relationships/image" Target="../media/image69.png"/><Relationship Id="rId84" Type="http://schemas.openxmlformats.org/officeDocument/2006/relationships/image" Target="../media/image111.png"/><Relationship Id="rId138" Type="http://schemas.openxmlformats.org/officeDocument/2006/relationships/image" Target="../media/image165.png"/><Relationship Id="rId345" Type="http://schemas.openxmlformats.org/officeDocument/2006/relationships/image" Target="../media/image372.png"/><Relationship Id="rId387" Type="http://schemas.openxmlformats.org/officeDocument/2006/relationships/image" Target="../media/image414.png"/><Relationship Id="rId191" Type="http://schemas.openxmlformats.org/officeDocument/2006/relationships/image" Target="../media/image218.png"/><Relationship Id="rId205" Type="http://schemas.openxmlformats.org/officeDocument/2006/relationships/image" Target="../media/image232.png"/><Relationship Id="rId247" Type="http://schemas.openxmlformats.org/officeDocument/2006/relationships/image" Target="../media/image274.png"/><Relationship Id="rId412" Type="http://schemas.openxmlformats.org/officeDocument/2006/relationships/image" Target="../media/image439.png"/><Relationship Id="rId107" Type="http://schemas.openxmlformats.org/officeDocument/2006/relationships/image" Target="../media/image134.png"/><Relationship Id="rId289" Type="http://schemas.openxmlformats.org/officeDocument/2006/relationships/image" Target="../media/image316.png"/><Relationship Id="rId11" Type="http://schemas.openxmlformats.org/officeDocument/2006/relationships/image" Target="../media/image38.png"/><Relationship Id="rId53" Type="http://schemas.openxmlformats.org/officeDocument/2006/relationships/image" Target="../media/image80.png"/><Relationship Id="rId149" Type="http://schemas.openxmlformats.org/officeDocument/2006/relationships/image" Target="../media/image176.png"/><Relationship Id="rId314" Type="http://schemas.openxmlformats.org/officeDocument/2006/relationships/image" Target="../media/image341.png"/><Relationship Id="rId356" Type="http://schemas.openxmlformats.org/officeDocument/2006/relationships/image" Target="../media/image383.png"/><Relationship Id="rId398" Type="http://schemas.openxmlformats.org/officeDocument/2006/relationships/image" Target="../media/image425.png"/><Relationship Id="rId95" Type="http://schemas.openxmlformats.org/officeDocument/2006/relationships/image" Target="../media/image122.png"/><Relationship Id="rId160" Type="http://schemas.openxmlformats.org/officeDocument/2006/relationships/image" Target="../media/image187.png"/><Relationship Id="rId216" Type="http://schemas.openxmlformats.org/officeDocument/2006/relationships/image" Target="../media/image243.png"/><Relationship Id="rId423" Type="http://schemas.openxmlformats.org/officeDocument/2006/relationships/image" Target="../media/image450.png"/><Relationship Id="rId258" Type="http://schemas.openxmlformats.org/officeDocument/2006/relationships/image" Target="../media/image285.png"/><Relationship Id="rId22" Type="http://schemas.openxmlformats.org/officeDocument/2006/relationships/image" Target="../media/image49.png"/><Relationship Id="rId64" Type="http://schemas.openxmlformats.org/officeDocument/2006/relationships/image" Target="../media/image91.png"/><Relationship Id="rId118" Type="http://schemas.openxmlformats.org/officeDocument/2006/relationships/image" Target="../media/image145.png"/><Relationship Id="rId325" Type="http://schemas.openxmlformats.org/officeDocument/2006/relationships/image" Target="../media/image352.png"/><Relationship Id="rId367" Type="http://schemas.openxmlformats.org/officeDocument/2006/relationships/image" Target="../media/image394.png"/><Relationship Id="rId171" Type="http://schemas.openxmlformats.org/officeDocument/2006/relationships/image" Target="../media/image198.png"/><Relationship Id="rId227" Type="http://schemas.openxmlformats.org/officeDocument/2006/relationships/image" Target="../media/image254.png"/><Relationship Id="rId269" Type="http://schemas.openxmlformats.org/officeDocument/2006/relationships/image" Target="../media/image296.png"/><Relationship Id="rId434" Type="http://schemas.openxmlformats.org/officeDocument/2006/relationships/image" Target="../media/image461.png"/><Relationship Id="rId33" Type="http://schemas.openxmlformats.org/officeDocument/2006/relationships/image" Target="../media/image60.png"/><Relationship Id="rId129" Type="http://schemas.openxmlformats.org/officeDocument/2006/relationships/image" Target="../media/image156.png"/><Relationship Id="rId280" Type="http://schemas.openxmlformats.org/officeDocument/2006/relationships/image" Target="../media/image307.png"/><Relationship Id="rId336" Type="http://schemas.openxmlformats.org/officeDocument/2006/relationships/image" Target="../media/image363.png"/><Relationship Id="rId75" Type="http://schemas.openxmlformats.org/officeDocument/2006/relationships/image" Target="../media/image102.png"/><Relationship Id="rId140" Type="http://schemas.openxmlformats.org/officeDocument/2006/relationships/image" Target="../media/image167.png"/><Relationship Id="rId182" Type="http://schemas.openxmlformats.org/officeDocument/2006/relationships/image" Target="../media/image209.png"/><Relationship Id="rId378" Type="http://schemas.openxmlformats.org/officeDocument/2006/relationships/image" Target="../media/image405.png"/><Relationship Id="rId403" Type="http://schemas.openxmlformats.org/officeDocument/2006/relationships/image" Target="../media/image430.png"/><Relationship Id="rId6" Type="http://schemas.openxmlformats.org/officeDocument/2006/relationships/image" Target="../media/image33.png"/><Relationship Id="rId238" Type="http://schemas.openxmlformats.org/officeDocument/2006/relationships/image" Target="../media/image265.png"/><Relationship Id="rId291" Type="http://schemas.openxmlformats.org/officeDocument/2006/relationships/image" Target="../media/image318.png"/><Relationship Id="rId305" Type="http://schemas.openxmlformats.org/officeDocument/2006/relationships/image" Target="../media/image332.png"/><Relationship Id="rId347" Type="http://schemas.openxmlformats.org/officeDocument/2006/relationships/image" Target="../media/image374.png"/><Relationship Id="rId44" Type="http://schemas.openxmlformats.org/officeDocument/2006/relationships/image" Target="../media/image71.png"/><Relationship Id="rId86" Type="http://schemas.openxmlformats.org/officeDocument/2006/relationships/image" Target="../media/image113.png"/><Relationship Id="rId151" Type="http://schemas.openxmlformats.org/officeDocument/2006/relationships/image" Target="../media/image178.png"/><Relationship Id="rId389" Type="http://schemas.openxmlformats.org/officeDocument/2006/relationships/image" Target="../media/image416.png"/><Relationship Id="rId193" Type="http://schemas.openxmlformats.org/officeDocument/2006/relationships/image" Target="../media/image220.png"/><Relationship Id="rId207" Type="http://schemas.openxmlformats.org/officeDocument/2006/relationships/image" Target="../media/image234.png"/><Relationship Id="rId249" Type="http://schemas.openxmlformats.org/officeDocument/2006/relationships/image" Target="../media/image276.png"/><Relationship Id="rId414" Type="http://schemas.openxmlformats.org/officeDocument/2006/relationships/image" Target="../media/image441.png"/><Relationship Id="rId13" Type="http://schemas.openxmlformats.org/officeDocument/2006/relationships/image" Target="../media/image40.png"/><Relationship Id="rId109" Type="http://schemas.openxmlformats.org/officeDocument/2006/relationships/image" Target="../media/image136.png"/><Relationship Id="rId260" Type="http://schemas.openxmlformats.org/officeDocument/2006/relationships/image" Target="../media/image287.png"/><Relationship Id="rId316" Type="http://schemas.openxmlformats.org/officeDocument/2006/relationships/image" Target="../media/image343.png"/><Relationship Id="rId55" Type="http://schemas.openxmlformats.org/officeDocument/2006/relationships/image" Target="../media/image82.png"/><Relationship Id="rId97" Type="http://schemas.openxmlformats.org/officeDocument/2006/relationships/image" Target="../media/image124.png"/><Relationship Id="rId120" Type="http://schemas.openxmlformats.org/officeDocument/2006/relationships/image" Target="../media/image147.png"/><Relationship Id="rId358" Type="http://schemas.openxmlformats.org/officeDocument/2006/relationships/image" Target="../media/image385.png"/><Relationship Id="rId162" Type="http://schemas.openxmlformats.org/officeDocument/2006/relationships/image" Target="../media/image189.png"/><Relationship Id="rId218" Type="http://schemas.openxmlformats.org/officeDocument/2006/relationships/image" Target="../media/image245.png"/><Relationship Id="rId425" Type="http://schemas.openxmlformats.org/officeDocument/2006/relationships/image" Target="../media/image452.png"/><Relationship Id="rId271" Type="http://schemas.openxmlformats.org/officeDocument/2006/relationships/image" Target="../media/image298.png"/><Relationship Id="rId24" Type="http://schemas.openxmlformats.org/officeDocument/2006/relationships/image" Target="../media/image51.png"/><Relationship Id="rId66" Type="http://schemas.openxmlformats.org/officeDocument/2006/relationships/image" Target="../media/image93.png"/><Relationship Id="rId131" Type="http://schemas.openxmlformats.org/officeDocument/2006/relationships/image" Target="../media/image158.png"/><Relationship Id="rId327" Type="http://schemas.openxmlformats.org/officeDocument/2006/relationships/image" Target="../media/image354.png"/><Relationship Id="rId369" Type="http://schemas.openxmlformats.org/officeDocument/2006/relationships/image" Target="../media/image396.png"/><Relationship Id="rId173" Type="http://schemas.openxmlformats.org/officeDocument/2006/relationships/image" Target="../media/image200.png"/><Relationship Id="rId229" Type="http://schemas.openxmlformats.org/officeDocument/2006/relationships/image" Target="../media/image256.png"/><Relationship Id="rId380" Type="http://schemas.openxmlformats.org/officeDocument/2006/relationships/image" Target="../media/image407.png"/><Relationship Id="rId436" Type="http://schemas.openxmlformats.org/officeDocument/2006/relationships/image" Target="../media/image463.png"/><Relationship Id="rId240" Type="http://schemas.openxmlformats.org/officeDocument/2006/relationships/image" Target="../media/image267.png"/><Relationship Id="rId35" Type="http://schemas.openxmlformats.org/officeDocument/2006/relationships/image" Target="../media/image62.png"/><Relationship Id="rId77" Type="http://schemas.openxmlformats.org/officeDocument/2006/relationships/image" Target="../media/image104.png"/><Relationship Id="rId100" Type="http://schemas.openxmlformats.org/officeDocument/2006/relationships/image" Target="../media/image127.png"/><Relationship Id="rId282" Type="http://schemas.openxmlformats.org/officeDocument/2006/relationships/image" Target="../media/image309.png"/><Relationship Id="rId338" Type="http://schemas.openxmlformats.org/officeDocument/2006/relationships/image" Target="../media/image365.png"/><Relationship Id="rId8" Type="http://schemas.openxmlformats.org/officeDocument/2006/relationships/image" Target="../media/image35.png"/><Relationship Id="rId142" Type="http://schemas.openxmlformats.org/officeDocument/2006/relationships/image" Target="../media/image169.png"/><Relationship Id="rId184" Type="http://schemas.openxmlformats.org/officeDocument/2006/relationships/image" Target="../media/image211.png"/><Relationship Id="rId391" Type="http://schemas.openxmlformats.org/officeDocument/2006/relationships/image" Target="../media/image418.png"/><Relationship Id="rId405" Type="http://schemas.openxmlformats.org/officeDocument/2006/relationships/image" Target="../media/image432.png"/><Relationship Id="rId251" Type="http://schemas.openxmlformats.org/officeDocument/2006/relationships/image" Target="../media/image278.png"/><Relationship Id="rId46" Type="http://schemas.openxmlformats.org/officeDocument/2006/relationships/image" Target="../media/image73.png"/><Relationship Id="rId293" Type="http://schemas.openxmlformats.org/officeDocument/2006/relationships/image" Target="../media/image320.png"/><Relationship Id="rId307" Type="http://schemas.openxmlformats.org/officeDocument/2006/relationships/image" Target="../media/image334.png"/><Relationship Id="rId349" Type="http://schemas.openxmlformats.org/officeDocument/2006/relationships/image" Target="../media/image376.png"/><Relationship Id="rId88" Type="http://schemas.openxmlformats.org/officeDocument/2006/relationships/image" Target="../media/image115.png"/><Relationship Id="rId111" Type="http://schemas.openxmlformats.org/officeDocument/2006/relationships/image" Target="../media/image138.png"/><Relationship Id="rId153" Type="http://schemas.openxmlformats.org/officeDocument/2006/relationships/image" Target="../media/image180.png"/><Relationship Id="rId195" Type="http://schemas.openxmlformats.org/officeDocument/2006/relationships/image" Target="../media/image222.png"/><Relationship Id="rId209" Type="http://schemas.openxmlformats.org/officeDocument/2006/relationships/image" Target="../media/image236.png"/><Relationship Id="rId360" Type="http://schemas.openxmlformats.org/officeDocument/2006/relationships/image" Target="../media/image387.png"/><Relationship Id="rId416" Type="http://schemas.openxmlformats.org/officeDocument/2006/relationships/image" Target="../media/image443.png"/><Relationship Id="rId220" Type="http://schemas.openxmlformats.org/officeDocument/2006/relationships/image" Target="../media/image247.png"/><Relationship Id="rId15" Type="http://schemas.openxmlformats.org/officeDocument/2006/relationships/image" Target="../media/image42.png"/><Relationship Id="rId57" Type="http://schemas.openxmlformats.org/officeDocument/2006/relationships/image" Target="../media/image84.png"/><Relationship Id="rId262" Type="http://schemas.openxmlformats.org/officeDocument/2006/relationships/image" Target="../media/image289.png"/><Relationship Id="rId318" Type="http://schemas.openxmlformats.org/officeDocument/2006/relationships/image" Target="../media/image345.png"/><Relationship Id="rId99" Type="http://schemas.openxmlformats.org/officeDocument/2006/relationships/image" Target="../media/image126.png"/><Relationship Id="rId122" Type="http://schemas.openxmlformats.org/officeDocument/2006/relationships/image" Target="../media/image149.png"/><Relationship Id="rId164" Type="http://schemas.openxmlformats.org/officeDocument/2006/relationships/image" Target="../media/image191.png"/><Relationship Id="rId371" Type="http://schemas.openxmlformats.org/officeDocument/2006/relationships/image" Target="../media/image398.png"/><Relationship Id="rId427" Type="http://schemas.openxmlformats.org/officeDocument/2006/relationships/image" Target="../media/image454.png"/><Relationship Id="rId26" Type="http://schemas.openxmlformats.org/officeDocument/2006/relationships/image" Target="../media/image53.png"/><Relationship Id="rId231" Type="http://schemas.openxmlformats.org/officeDocument/2006/relationships/image" Target="../media/image258.png"/><Relationship Id="rId273" Type="http://schemas.openxmlformats.org/officeDocument/2006/relationships/image" Target="../media/image300.png"/><Relationship Id="rId329" Type="http://schemas.openxmlformats.org/officeDocument/2006/relationships/image" Target="../media/image356.png"/><Relationship Id="rId68" Type="http://schemas.openxmlformats.org/officeDocument/2006/relationships/image" Target="../media/image95.png"/><Relationship Id="rId133" Type="http://schemas.openxmlformats.org/officeDocument/2006/relationships/image" Target="../media/image160.png"/><Relationship Id="rId175" Type="http://schemas.openxmlformats.org/officeDocument/2006/relationships/image" Target="../media/image202.png"/><Relationship Id="rId340" Type="http://schemas.openxmlformats.org/officeDocument/2006/relationships/image" Target="../media/image367.png"/><Relationship Id="rId200" Type="http://schemas.openxmlformats.org/officeDocument/2006/relationships/image" Target="../media/image227.png"/><Relationship Id="rId382" Type="http://schemas.openxmlformats.org/officeDocument/2006/relationships/image" Target="../media/image409.png"/><Relationship Id="rId438" Type="http://schemas.openxmlformats.org/officeDocument/2006/relationships/image" Target="../media/image17.emf"/><Relationship Id="rId242" Type="http://schemas.openxmlformats.org/officeDocument/2006/relationships/image" Target="../media/image269.png"/><Relationship Id="rId284" Type="http://schemas.openxmlformats.org/officeDocument/2006/relationships/image" Target="../media/image311.png"/><Relationship Id="rId37" Type="http://schemas.openxmlformats.org/officeDocument/2006/relationships/image" Target="../media/image64.png"/><Relationship Id="rId79" Type="http://schemas.openxmlformats.org/officeDocument/2006/relationships/image" Target="../media/image106.png"/><Relationship Id="rId102" Type="http://schemas.openxmlformats.org/officeDocument/2006/relationships/image" Target="../media/image129.png"/><Relationship Id="rId144" Type="http://schemas.openxmlformats.org/officeDocument/2006/relationships/image" Target="../media/image171.png"/><Relationship Id="rId90" Type="http://schemas.openxmlformats.org/officeDocument/2006/relationships/image" Target="../media/image117.png"/><Relationship Id="rId186" Type="http://schemas.openxmlformats.org/officeDocument/2006/relationships/image" Target="../media/image213.png"/><Relationship Id="rId351" Type="http://schemas.openxmlformats.org/officeDocument/2006/relationships/image" Target="../media/image378.png"/><Relationship Id="rId393" Type="http://schemas.openxmlformats.org/officeDocument/2006/relationships/image" Target="../media/image420.png"/><Relationship Id="rId407" Type="http://schemas.openxmlformats.org/officeDocument/2006/relationships/image" Target="../media/image434.png"/><Relationship Id="rId211" Type="http://schemas.openxmlformats.org/officeDocument/2006/relationships/image" Target="../media/image238.png"/><Relationship Id="rId253" Type="http://schemas.openxmlformats.org/officeDocument/2006/relationships/image" Target="../media/image280.png"/><Relationship Id="rId295" Type="http://schemas.openxmlformats.org/officeDocument/2006/relationships/image" Target="../media/image322.png"/><Relationship Id="rId309" Type="http://schemas.openxmlformats.org/officeDocument/2006/relationships/image" Target="../media/image336.png"/><Relationship Id="rId48" Type="http://schemas.openxmlformats.org/officeDocument/2006/relationships/image" Target="../media/image75.png"/><Relationship Id="rId113" Type="http://schemas.openxmlformats.org/officeDocument/2006/relationships/image" Target="../media/image140.png"/><Relationship Id="rId320" Type="http://schemas.openxmlformats.org/officeDocument/2006/relationships/image" Target="../media/image347.png"/><Relationship Id="rId155" Type="http://schemas.openxmlformats.org/officeDocument/2006/relationships/image" Target="../media/image182.png"/><Relationship Id="rId197" Type="http://schemas.openxmlformats.org/officeDocument/2006/relationships/image" Target="../media/image224.png"/><Relationship Id="rId362" Type="http://schemas.openxmlformats.org/officeDocument/2006/relationships/image" Target="../media/image389.png"/><Relationship Id="rId418" Type="http://schemas.openxmlformats.org/officeDocument/2006/relationships/image" Target="../media/image445.png"/><Relationship Id="rId222" Type="http://schemas.openxmlformats.org/officeDocument/2006/relationships/image" Target="../media/image249.png"/><Relationship Id="rId264" Type="http://schemas.openxmlformats.org/officeDocument/2006/relationships/image" Target="../media/image291.png"/><Relationship Id="rId17" Type="http://schemas.openxmlformats.org/officeDocument/2006/relationships/image" Target="../media/image44.png"/><Relationship Id="rId59" Type="http://schemas.openxmlformats.org/officeDocument/2006/relationships/image" Target="../media/image86.png"/><Relationship Id="rId124" Type="http://schemas.openxmlformats.org/officeDocument/2006/relationships/image" Target="../media/image151.png"/><Relationship Id="rId70" Type="http://schemas.openxmlformats.org/officeDocument/2006/relationships/image" Target="../media/image97.png"/><Relationship Id="rId166" Type="http://schemas.openxmlformats.org/officeDocument/2006/relationships/image" Target="../media/image193.png"/><Relationship Id="rId331" Type="http://schemas.openxmlformats.org/officeDocument/2006/relationships/image" Target="../media/image358.png"/><Relationship Id="rId373" Type="http://schemas.openxmlformats.org/officeDocument/2006/relationships/image" Target="../media/image400.png"/><Relationship Id="rId429" Type="http://schemas.openxmlformats.org/officeDocument/2006/relationships/image" Target="../media/image456.png"/><Relationship Id="rId1" Type="http://schemas.openxmlformats.org/officeDocument/2006/relationships/slideLayout" Target="../slideLayouts/slideLayout2.xml"/><Relationship Id="rId233" Type="http://schemas.openxmlformats.org/officeDocument/2006/relationships/image" Target="../media/image260.png"/><Relationship Id="rId28" Type="http://schemas.openxmlformats.org/officeDocument/2006/relationships/image" Target="../media/image55.png"/><Relationship Id="rId275" Type="http://schemas.openxmlformats.org/officeDocument/2006/relationships/image" Target="../media/image302.png"/><Relationship Id="rId300" Type="http://schemas.openxmlformats.org/officeDocument/2006/relationships/image" Target="../media/image3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465.emf"/><Relationship Id="rId7" Type="http://schemas.openxmlformats.org/officeDocument/2006/relationships/image" Target="../media/image469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8.png"/><Relationship Id="rId5" Type="http://schemas.openxmlformats.org/officeDocument/2006/relationships/image" Target="../media/image467.emf"/><Relationship Id="rId4" Type="http://schemas.openxmlformats.org/officeDocument/2006/relationships/image" Target="../media/image466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emf"/><Relationship Id="rId7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2.emf"/><Relationship Id="rId10" Type="http://schemas.openxmlformats.org/officeDocument/2006/relationships/image" Target="../media/image8.png"/><Relationship Id="rId4" Type="http://schemas.openxmlformats.org/officeDocument/2006/relationships/image" Target="../media/image4.emf"/><Relationship Id="rId9" Type="http://schemas.openxmlformats.org/officeDocument/2006/relationships/image" Target="../media/image1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../media/image16.png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.emf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"/>
          <p:cNvPicPr>
            <a:picLocks noChangeAspect="1"/>
          </p:cNvPicPr>
          <p:nvPr/>
        </p:nvPicPr>
        <p:blipFill rotWithShape="1">
          <a:blip r:embed="rId2"/>
          <a:srcRect l="1069" t="2602" r="448" b="5138"/>
          <a:stretch/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761" y="234697"/>
            <a:ext cx="2227309" cy="2194715"/>
          </a:xfrm>
          <a:prstGeom prst="rect">
            <a:avLst/>
          </a:prstGeom>
        </p:spPr>
      </p:pic>
      <p:pic>
        <p:nvPicPr>
          <p:cNvPr id="10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71717" y="4267200"/>
            <a:ext cx="9959973" cy="1776589"/>
          </a:xfrm>
          <a:prstGeom prst="rect">
            <a:avLst/>
          </a:prstGeom>
        </p:spPr>
      </p:pic>
      <p:pic>
        <p:nvPicPr>
          <p:cNvPr id="11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71718" y="5486400"/>
            <a:ext cx="9959973" cy="1493133"/>
          </a:xfrm>
          <a:prstGeom prst="rect">
            <a:avLst/>
          </a:prstGeom>
        </p:spPr>
      </p:pic>
      <p:pic>
        <p:nvPicPr>
          <p:cNvPr id="12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5344" y="4023260"/>
            <a:ext cx="2925850" cy="2364846"/>
          </a:xfrm>
          <a:prstGeom prst="rect">
            <a:avLst/>
          </a:prstGeom>
        </p:spPr>
      </p:pic>
      <p:pic>
        <p:nvPicPr>
          <p:cNvPr id="2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600" y="547266"/>
            <a:ext cx="2643937" cy="1113236"/>
          </a:xfrm>
          <a:prstGeom prst="rect">
            <a:avLst/>
          </a:prstGeom>
        </p:spPr>
      </p:pic>
      <p:grpSp>
        <p:nvGrpSpPr>
          <p:cNvPr id="20" name="组合 17"/>
          <p:cNvGrpSpPr/>
          <p:nvPr/>
        </p:nvGrpSpPr>
        <p:grpSpPr>
          <a:xfrm>
            <a:off x="3276600" y="899179"/>
            <a:ext cx="5791199" cy="2929213"/>
            <a:chOff x="-6300496" y="5642681"/>
            <a:chExt cx="23412450" cy="11961811"/>
          </a:xfrm>
        </p:grpSpPr>
        <p:grpSp>
          <p:nvGrpSpPr>
            <p:cNvPr id="21" name="组合 19"/>
            <p:cNvGrpSpPr/>
            <p:nvPr/>
          </p:nvGrpSpPr>
          <p:grpSpPr>
            <a:xfrm>
              <a:off x="-6300496" y="5642681"/>
              <a:ext cx="23412450" cy="11961811"/>
              <a:chOff x="2619060" y="-3486152"/>
              <a:chExt cx="23412450" cy="11961811"/>
            </a:xfrm>
          </p:grpSpPr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2619060" y="-3486152"/>
                <a:ext cx="23412450" cy="11961811"/>
              </a:xfrm>
              <a:custGeom>
                <a:avLst/>
                <a:gdLst>
                  <a:gd name="T0" fmla="*/ 6162 w 6240"/>
                  <a:gd name="T1" fmla="*/ 1623 h 3187"/>
                  <a:gd name="T2" fmla="*/ 5815 w 6240"/>
                  <a:gd name="T3" fmla="*/ 1475 h 3187"/>
                  <a:gd name="T4" fmla="*/ 5648 w 6240"/>
                  <a:gd name="T5" fmla="*/ 1078 h 3187"/>
                  <a:gd name="T6" fmla="*/ 5183 w 6240"/>
                  <a:gd name="T7" fmla="*/ 1111 h 3187"/>
                  <a:gd name="T8" fmla="*/ 4394 w 6240"/>
                  <a:gd name="T9" fmla="*/ 438 h 3187"/>
                  <a:gd name="T10" fmla="*/ 3898 w 6240"/>
                  <a:gd name="T11" fmla="*/ 588 h 3187"/>
                  <a:gd name="T12" fmla="*/ 3775 w 6240"/>
                  <a:gd name="T13" fmla="*/ 512 h 3187"/>
                  <a:gd name="T14" fmla="*/ 3092 w 6240"/>
                  <a:gd name="T15" fmla="*/ 666 h 3187"/>
                  <a:gd name="T16" fmla="*/ 1957 w 6240"/>
                  <a:gd name="T17" fmla="*/ 101 h 3187"/>
                  <a:gd name="T18" fmla="*/ 1174 w 6240"/>
                  <a:gd name="T19" fmla="*/ 1067 h 3187"/>
                  <a:gd name="T20" fmla="*/ 622 w 6240"/>
                  <a:gd name="T21" fmla="*/ 1134 h 3187"/>
                  <a:gd name="T22" fmla="*/ 510 w 6240"/>
                  <a:gd name="T23" fmla="*/ 1637 h 3187"/>
                  <a:gd name="T24" fmla="*/ 62 w 6240"/>
                  <a:gd name="T25" fmla="*/ 1901 h 3187"/>
                  <a:gd name="T26" fmla="*/ 295 w 6240"/>
                  <a:gd name="T27" fmla="*/ 2321 h 3187"/>
                  <a:gd name="T28" fmla="*/ 445 w 6240"/>
                  <a:gd name="T29" fmla="*/ 2325 h 3187"/>
                  <a:gd name="T30" fmla="*/ 500 w 6240"/>
                  <a:gd name="T31" fmla="*/ 2309 h 3187"/>
                  <a:gd name="T32" fmla="*/ 518 w 6240"/>
                  <a:gd name="T33" fmla="*/ 2377 h 3187"/>
                  <a:gd name="T34" fmla="*/ 548 w 6240"/>
                  <a:gd name="T35" fmla="*/ 2483 h 3187"/>
                  <a:gd name="T36" fmla="*/ 545 w 6240"/>
                  <a:gd name="T37" fmla="*/ 2597 h 3187"/>
                  <a:gd name="T38" fmla="*/ 1395 w 6240"/>
                  <a:gd name="T39" fmla="*/ 3145 h 3187"/>
                  <a:gd name="T40" fmla="*/ 1977 w 6240"/>
                  <a:gd name="T41" fmla="*/ 2871 h 3187"/>
                  <a:gd name="T42" fmla="*/ 2543 w 6240"/>
                  <a:gd name="T43" fmla="*/ 2741 h 3187"/>
                  <a:gd name="T44" fmla="*/ 2913 w 6240"/>
                  <a:gd name="T45" fmla="*/ 2879 h 3187"/>
                  <a:gd name="T46" fmla="*/ 2971 w 6240"/>
                  <a:gd name="T47" fmla="*/ 2869 h 3187"/>
                  <a:gd name="T48" fmla="*/ 3525 w 6240"/>
                  <a:gd name="T49" fmla="*/ 3033 h 3187"/>
                  <a:gd name="T50" fmla="*/ 4107 w 6240"/>
                  <a:gd name="T51" fmla="*/ 2652 h 3187"/>
                  <a:gd name="T52" fmla="*/ 4129 w 6240"/>
                  <a:gd name="T53" fmla="*/ 2625 h 3187"/>
                  <a:gd name="T54" fmla="*/ 4187 w 6240"/>
                  <a:gd name="T55" fmla="*/ 2624 h 3187"/>
                  <a:gd name="T56" fmla="*/ 4784 w 6240"/>
                  <a:gd name="T57" fmla="*/ 2729 h 3187"/>
                  <a:gd name="T58" fmla="*/ 5306 w 6240"/>
                  <a:gd name="T59" fmla="*/ 2863 h 3187"/>
                  <a:gd name="T60" fmla="*/ 5927 w 6240"/>
                  <a:gd name="T61" fmla="*/ 2274 h 3187"/>
                  <a:gd name="T62" fmla="*/ 5908 w 6240"/>
                  <a:gd name="T63" fmla="*/ 2181 h 3187"/>
                  <a:gd name="T64" fmla="*/ 5917 w 6240"/>
                  <a:gd name="T65" fmla="*/ 2088 h 3187"/>
                  <a:gd name="T66" fmla="*/ 5922 w 6240"/>
                  <a:gd name="T67" fmla="*/ 2029 h 3187"/>
                  <a:gd name="T68" fmla="*/ 5970 w 6240"/>
                  <a:gd name="T69" fmla="*/ 2033 h 3187"/>
                  <a:gd name="T70" fmla="*/ 6031 w 6240"/>
                  <a:gd name="T71" fmla="*/ 2006 h 3187"/>
                  <a:gd name="T72" fmla="*/ 6162 w 6240"/>
                  <a:gd name="T73" fmla="*/ 1623 h 3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40" h="3187">
                    <a:moveTo>
                      <a:pt x="6162" y="1623"/>
                    </a:moveTo>
                    <a:cubicBezTo>
                      <a:pt x="6086" y="1483"/>
                      <a:pt x="5970" y="1431"/>
                      <a:pt x="5815" y="1475"/>
                    </a:cubicBezTo>
                    <a:cubicBezTo>
                      <a:pt x="5855" y="1326"/>
                      <a:pt x="5791" y="1161"/>
                      <a:pt x="5648" y="1078"/>
                    </a:cubicBezTo>
                    <a:cubicBezTo>
                      <a:pt x="5503" y="993"/>
                      <a:pt x="5313" y="1014"/>
                      <a:pt x="5183" y="1111"/>
                    </a:cubicBezTo>
                    <a:cubicBezTo>
                      <a:pt x="5144" y="747"/>
                      <a:pt x="4789" y="445"/>
                      <a:pt x="4394" y="438"/>
                    </a:cubicBezTo>
                    <a:cubicBezTo>
                      <a:pt x="4213" y="435"/>
                      <a:pt x="4041" y="492"/>
                      <a:pt x="3898" y="588"/>
                    </a:cubicBezTo>
                    <a:cubicBezTo>
                      <a:pt x="3861" y="558"/>
                      <a:pt x="3820" y="532"/>
                      <a:pt x="3775" y="512"/>
                    </a:cubicBezTo>
                    <a:cubicBezTo>
                      <a:pt x="3546" y="415"/>
                      <a:pt x="3261" y="488"/>
                      <a:pt x="3092" y="666"/>
                    </a:cubicBezTo>
                    <a:cubicBezTo>
                      <a:pt x="2916" y="265"/>
                      <a:pt x="2431" y="0"/>
                      <a:pt x="1957" y="101"/>
                    </a:cubicBezTo>
                    <a:cubicBezTo>
                      <a:pt x="1495" y="198"/>
                      <a:pt x="1144" y="632"/>
                      <a:pt x="1174" y="1067"/>
                    </a:cubicBezTo>
                    <a:cubicBezTo>
                      <a:pt x="1000" y="983"/>
                      <a:pt x="774" y="1001"/>
                      <a:pt x="622" y="1134"/>
                    </a:cubicBezTo>
                    <a:cubicBezTo>
                      <a:pt x="472" y="1264"/>
                      <a:pt x="431" y="1471"/>
                      <a:pt x="510" y="1637"/>
                    </a:cubicBezTo>
                    <a:cubicBezTo>
                      <a:pt x="319" y="1619"/>
                      <a:pt x="122" y="1720"/>
                      <a:pt x="62" y="1901"/>
                    </a:cubicBezTo>
                    <a:cubicBezTo>
                      <a:pt x="0" y="2083"/>
                      <a:pt x="96" y="2276"/>
                      <a:pt x="295" y="2321"/>
                    </a:cubicBezTo>
                    <a:cubicBezTo>
                      <a:pt x="344" y="2332"/>
                      <a:pt x="395" y="2334"/>
                      <a:pt x="445" y="2325"/>
                    </a:cubicBezTo>
                    <a:cubicBezTo>
                      <a:pt x="451" y="2323"/>
                      <a:pt x="496" y="2307"/>
                      <a:pt x="500" y="2309"/>
                    </a:cubicBezTo>
                    <a:cubicBezTo>
                      <a:pt x="516" y="2315"/>
                      <a:pt x="515" y="2362"/>
                      <a:pt x="518" y="2377"/>
                    </a:cubicBezTo>
                    <a:cubicBezTo>
                      <a:pt x="526" y="2413"/>
                      <a:pt x="536" y="2449"/>
                      <a:pt x="548" y="2483"/>
                    </a:cubicBezTo>
                    <a:cubicBezTo>
                      <a:pt x="543" y="2520"/>
                      <a:pt x="542" y="2558"/>
                      <a:pt x="545" y="2597"/>
                    </a:cubicBezTo>
                    <a:cubicBezTo>
                      <a:pt x="576" y="2942"/>
                      <a:pt x="956" y="3187"/>
                      <a:pt x="1395" y="3145"/>
                    </a:cubicBezTo>
                    <a:cubicBezTo>
                      <a:pt x="1635" y="3122"/>
                      <a:pt x="1843" y="3018"/>
                      <a:pt x="1977" y="2871"/>
                    </a:cubicBezTo>
                    <a:cubicBezTo>
                      <a:pt x="2169" y="2920"/>
                      <a:pt x="2387" y="2875"/>
                      <a:pt x="2543" y="2741"/>
                    </a:cubicBezTo>
                    <a:cubicBezTo>
                      <a:pt x="2629" y="2842"/>
                      <a:pt x="2773" y="2893"/>
                      <a:pt x="2913" y="2879"/>
                    </a:cubicBezTo>
                    <a:cubicBezTo>
                      <a:pt x="2933" y="2877"/>
                      <a:pt x="2952" y="2874"/>
                      <a:pt x="2971" y="2869"/>
                    </a:cubicBezTo>
                    <a:cubicBezTo>
                      <a:pt x="3103" y="2988"/>
                      <a:pt x="3305" y="3054"/>
                      <a:pt x="3525" y="3033"/>
                    </a:cubicBezTo>
                    <a:cubicBezTo>
                      <a:pt x="3800" y="3007"/>
                      <a:pt x="4024" y="2851"/>
                      <a:pt x="4107" y="2652"/>
                    </a:cubicBezTo>
                    <a:cubicBezTo>
                      <a:pt x="4115" y="2643"/>
                      <a:pt x="4122" y="2634"/>
                      <a:pt x="4129" y="2625"/>
                    </a:cubicBezTo>
                    <a:cubicBezTo>
                      <a:pt x="4148" y="2626"/>
                      <a:pt x="4168" y="2625"/>
                      <a:pt x="4187" y="2624"/>
                    </a:cubicBezTo>
                    <a:cubicBezTo>
                      <a:pt x="4343" y="2791"/>
                      <a:pt x="4592" y="2819"/>
                      <a:pt x="4784" y="2729"/>
                    </a:cubicBezTo>
                    <a:cubicBezTo>
                      <a:pt x="4917" y="2829"/>
                      <a:pt x="5104" y="2882"/>
                      <a:pt x="5306" y="2863"/>
                    </a:cubicBezTo>
                    <a:cubicBezTo>
                      <a:pt x="5674" y="2827"/>
                      <a:pt x="5952" y="2564"/>
                      <a:pt x="5927" y="2274"/>
                    </a:cubicBezTo>
                    <a:cubicBezTo>
                      <a:pt x="5924" y="2242"/>
                      <a:pt x="5918" y="2211"/>
                      <a:pt x="5908" y="2181"/>
                    </a:cubicBezTo>
                    <a:cubicBezTo>
                      <a:pt x="5913" y="2150"/>
                      <a:pt x="5916" y="2119"/>
                      <a:pt x="5917" y="2088"/>
                    </a:cubicBezTo>
                    <a:cubicBezTo>
                      <a:pt x="5917" y="2075"/>
                      <a:pt x="5910" y="2037"/>
                      <a:pt x="5922" y="2029"/>
                    </a:cubicBezTo>
                    <a:cubicBezTo>
                      <a:pt x="5924" y="2027"/>
                      <a:pt x="5964" y="2033"/>
                      <a:pt x="5970" y="2033"/>
                    </a:cubicBezTo>
                    <a:cubicBezTo>
                      <a:pt x="6012" y="2033"/>
                      <a:pt x="5993" y="2023"/>
                      <a:pt x="6031" y="2006"/>
                    </a:cubicBezTo>
                    <a:cubicBezTo>
                      <a:pt x="6189" y="1938"/>
                      <a:pt x="6240" y="1763"/>
                      <a:pt x="6162" y="1623"/>
                    </a:cubicBezTo>
                  </a:path>
                </a:pathLst>
              </a:custGeom>
              <a:solidFill>
                <a:srgbClr val="1D9B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9BB8"/>
                  </a:solidFill>
                </a:endParaRPr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2815910" y="-3221037"/>
                <a:ext cx="23007639" cy="11434763"/>
              </a:xfrm>
              <a:custGeom>
                <a:avLst/>
                <a:gdLst>
                  <a:gd name="T0" fmla="*/ 6056 w 6132"/>
                  <a:gd name="T1" fmla="*/ 1551 h 3046"/>
                  <a:gd name="T2" fmla="*/ 5716 w 6132"/>
                  <a:gd name="T3" fmla="*/ 1410 h 3046"/>
                  <a:gd name="T4" fmla="*/ 5551 w 6132"/>
                  <a:gd name="T5" fmla="*/ 1030 h 3046"/>
                  <a:gd name="T6" fmla="*/ 5094 w 6132"/>
                  <a:gd name="T7" fmla="*/ 1061 h 3046"/>
                  <a:gd name="T8" fmla="*/ 4319 w 6132"/>
                  <a:gd name="T9" fmla="*/ 418 h 3046"/>
                  <a:gd name="T10" fmla="*/ 3831 w 6132"/>
                  <a:gd name="T11" fmla="*/ 561 h 3046"/>
                  <a:gd name="T12" fmla="*/ 3710 w 6132"/>
                  <a:gd name="T13" fmla="*/ 490 h 3046"/>
                  <a:gd name="T14" fmla="*/ 3039 w 6132"/>
                  <a:gd name="T15" fmla="*/ 636 h 3046"/>
                  <a:gd name="T16" fmla="*/ 1923 w 6132"/>
                  <a:gd name="T17" fmla="*/ 96 h 3046"/>
                  <a:gd name="T18" fmla="*/ 1153 w 6132"/>
                  <a:gd name="T19" fmla="*/ 1019 h 3046"/>
                  <a:gd name="T20" fmla="*/ 611 w 6132"/>
                  <a:gd name="T21" fmla="*/ 1084 h 3046"/>
                  <a:gd name="T22" fmla="*/ 500 w 6132"/>
                  <a:gd name="T23" fmla="*/ 1564 h 3046"/>
                  <a:gd name="T24" fmla="*/ 60 w 6132"/>
                  <a:gd name="T25" fmla="*/ 1817 h 3046"/>
                  <a:gd name="T26" fmla="*/ 289 w 6132"/>
                  <a:gd name="T27" fmla="*/ 2218 h 3046"/>
                  <a:gd name="T28" fmla="*/ 437 w 6132"/>
                  <a:gd name="T29" fmla="*/ 2222 h 3046"/>
                  <a:gd name="T30" fmla="*/ 491 w 6132"/>
                  <a:gd name="T31" fmla="*/ 2206 h 3046"/>
                  <a:gd name="T32" fmla="*/ 509 w 6132"/>
                  <a:gd name="T33" fmla="*/ 2272 h 3046"/>
                  <a:gd name="T34" fmla="*/ 538 w 6132"/>
                  <a:gd name="T35" fmla="*/ 2373 h 3046"/>
                  <a:gd name="T36" fmla="*/ 535 w 6132"/>
                  <a:gd name="T37" fmla="*/ 2482 h 3046"/>
                  <a:gd name="T38" fmla="*/ 1371 w 6132"/>
                  <a:gd name="T39" fmla="*/ 3006 h 3046"/>
                  <a:gd name="T40" fmla="*/ 1943 w 6132"/>
                  <a:gd name="T41" fmla="*/ 2744 h 3046"/>
                  <a:gd name="T42" fmla="*/ 2500 w 6132"/>
                  <a:gd name="T43" fmla="*/ 2620 h 3046"/>
                  <a:gd name="T44" fmla="*/ 2862 w 6132"/>
                  <a:gd name="T45" fmla="*/ 2751 h 3046"/>
                  <a:gd name="T46" fmla="*/ 2920 w 6132"/>
                  <a:gd name="T47" fmla="*/ 2742 h 3046"/>
                  <a:gd name="T48" fmla="*/ 3464 w 6132"/>
                  <a:gd name="T49" fmla="*/ 2899 h 3046"/>
                  <a:gd name="T50" fmla="*/ 4037 w 6132"/>
                  <a:gd name="T51" fmla="*/ 2534 h 3046"/>
                  <a:gd name="T52" fmla="*/ 4058 w 6132"/>
                  <a:gd name="T53" fmla="*/ 2509 h 3046"/>
                  <a:gd name="T54" fmla="*/ 4115 w 6132"/>
                  <a:gd name="T55" fmla="*/ 2508 h 3046"/>
                  <a:gd name="T56" fmla="*/ 4702 w 6132"/>
                  <a:gd name="T57" fmla="*/ 2608 h 3046"/>
                  <a:gd name="T58" fmla="*/ 5215 w 6132"/>
                  <a:gd name="T59" fmla="*/ 2736 h 3046"/>
                  <a:gd name="T60" fmla="*/ 5825 w 6132"/>
                  <a:gd name="T61" fmla="*/ 2173 h 3046"/>
                  <a:gd name="T62" fmla="*/ 5807 w 6132"/>
                  <a:gd name="T63" fmla="*/ 2084 h 3046"/>
                  <a:gd name="T64" fmla="*/ 5816 w 6132"/>
                  <a:gd name="T65" fmla="*/ 1996 h 3046"/>
                  <a:gd name="T66" fmla="*/ 5820 w 6132"/>
                  <a:gd name="T67" fmla="*/ 1939 h 3046"/>
                  <a:gd name="T68" fmla="*/ 5867 w 6132"/>
                  <a:gd name="T69" fmla="*/ 1943 h 3046"/>
                  <a:gd name="T70" fmla="*/ 5944 w 6132"/>
                  <a:gd name="T71" fmla="*/ 1917 h 3046"/>
                  <a:gd name="T72" fmla="*/ 6056 w 6132"/>
                  <a:gd name="T73" fmla="*/ 1551 h 3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32" h="3046">
                    <a:moveTo>
                      <a:pt x="6056" y="1551"/>
                    </a:moveTo>
                    <a:cubicBezTo>
                      <a:pt x="5980" y="1417"/>
                      <a:pt x="5867" y="1367"/>
                      <a:pt x="5716" y="1410"/>
                    </a:cubicBezTo>
                    <a:cubicBezTo>
                      <a:pt x="5755" y="1268"/>
                      <a:pt x="5692" y="1110"/>
                      <a:pt x="5551" y="1030"/>
                    </a:cubicBezTo>
                    <a:cubicBezTo>
                      <a:pt x="5409" y="949"/>
                      <a:pt x="5222" y="969"/>
                      <a:pt x="5094" y="1061"/>
                    </a:cubicBezTo>
                    <a:cubicBezTo>
                      <a:pt x="5056" y="714"/>
                      <a:pt x="4707" y="425"/>
                      <a:pt x="4319" y="418"/>
                    </a:cubicBezTo>
                    <a:cubicBezTo>
                      <a:pt x="4141" y="415"/>
                      <a:pt x="3971" y="470"/>
                      <a:pt x="3831" y="561"/>
                    </a:cubicBezTo>
                    <a:cubicBezTo>
                      <a:pt x="3795" y="533"/>
                      <a:pt x="3755" y="508"/>
                      <a:pt x="3710" y="490"/>
                    </a:cubicBezTo>
                    <a:cubicBezTo>
                      <a:pt x="3485" y="397"/>
                      <a:pt x="3205" y="466"/>
                      <a:pt x="3039" y="636"/>
                    </a:cubicBezTo>
                    <a:cubicBezTo>
                      <a:pt x="2866" y="253"/>
                      <a:pt x="2389" y="0"/>
                      <a:pt x="1923" y="96"/>
                    </a:cubicBezTo>
                    <a:cubicBezTo>
                      <a:pt x="1469" y="189"/>
                      <a:pt x="1124" y="604"/>
                      <a:pt x="1153" y="1019"/>
                    </a:cubicBezTo>
                    <a:cubicBezTo>
                      <a:pt x="983" y="939"/>
                      <a:pt x="761" y="957"/>
                      <a:pt x="611" y="1084"/>
                    </a:cubicBezTo>
                    <a:cubicBezTo>
                      <a:pt x="464" y="1208"/>
                      <a:pt x="424" y="1406"/>
                      <a:pt x="500" y="1564"/>
                    </a:cubicBezTo>
                    <a:cubicBezTo>
                      <a:pt x="313" y="1548"/>
                      <a:pt x="120" y="1644"/>
                      <a:pt x="60" y="1817"/>
                    </a:cubicBezTo>
                    <a:cubicBezTo>
                      <a:pt x="0" y="1991"/>
                      <a:pt x="94" y="2175"/>
                      <a:pt x="289" y="2218"/>
                    </a:cubicBezTo>
                    <a:cubicBezTo>
                      <a:pt x="337" y="2229"/>
                      <a:pt x="388" y="2231"/>
                      <a:pt x="437" y="2222"/>
                    </a:cubicBezTo>
                    <a:cubicBezTo>
                      <a:pt x="443" y="2220"/>
                      <a:pt x="488" y="2205"/>
                      <a:pt x="491" y="2206"/>
                    </a:cubicBezTo>
                    <a:cubicBezTo>
                      <a:pt x="506" y="2212"/>
                      <a:pt x="506" y="2257"/>
                      <a:pt x="509" y="2272"/>
                    </a:cubicBezTo>
                    <a:cubicBezTo>
                      <a:pt x="516" y="2306"/>
                      <a:pt x="526" y="2340"/>
                      <a:pt x="538" y="2373"/>
                    </a:cubicBezTo>
                    <a:cubicBezTo>
                      <a:pt x="533" y="2409"/>
                      <a:pt x="532" y="2445"/>
                      <a:pt x="535" y="2482"/>
                    </a:cubicBezTo>
                    <a:cubicBezTo>
                      <a:pt x="565" y="2811"/>
                      <a:pt x="939" y="3046"/>
                      <a:pt x="1371" y="3006"/>
                    </a:cubicBezTo>
                    <a:cubicBezTo>
                      <a:pt x="1607" y="2984"/>
                      <a:pt x="1812" y="2884"/>
                      <a:pt x="1943" y="2744"/>
                    </a:cubicBezTo>
                    <a:cubicBezTo>
                      <a:pt x="2132" y="2790"/>
                      <a:pt x="2346" y="2747"/>
                      <a:pt x="2500" y="2620"/>
                    </a:cubicBezTo>
                    <a:cubicBezTo>
                      <a:pt x="2583" y="2716"/>
                      <a:pt x="2725" y="2765"/>
                      <a:pt x="2862" y="2751"/>
                    </a:cubicBezTo>
                    <a:cubicBezTo>
                      <a:pt x="2882" y="2749"/>
                      <a:pt x="2901" y="2746"/>
                      <a:pt x="2920" y="2742"/>
                    </a:cubicBezTo>
                    <a:cubicBezTo>
                      <a:pt x="3050" y="2856"/>
                      <a:pt x="3248" y="2919"/>
                      <a:pt x="3464" y="2899"/>
                    </a:cubicBezTo>
                    <a:cubicBezTo>
                      <a:pt x="3735" y="2874"/>
                      <a:pt x="3955" y="2725"/>
                      <a:pt x="4037" y="2534"/>
                    </a:cubicBezTo>
                    <a:cubicBezTo>
                      <a:pt x="4044" y="2526"/>
                      <a:pt x="4051" y="2517"/>
                      <a:pt x="4058" y="2509"/>
                    </a:cubicBezTo>
                    <a:cubicBezTo>
                      <a:pt x="4077" y="2509"/>
                      <a:pt x="4096" y="2509"/>
                      <a:pt x="4115" y="2508"/>
                    </a:cubicBezTo>
                    <a:cubicBezTo>
                      <a:pt x="4269" y="2667"/>
                      <a:pt x="4513" y="2694"/>
                      <a:pt x="4702" y="2608"/>
                    </a:cubicBezTo>
                    <a:cubicBezTo>
                      <a:pt x="4832" y="2703"/>
                      <a:pt x="5016" y="2754"/>
                      <a:pt x="5215" y="2736"/>
                    </a:cubicBezTo>
                    <a:cubicBezTo>
                      <a:pt x="5577" y="2702"/>
                      <a:pt x="5851" y="2450"/>
                      <a:pt x="5825" y="2173"/>
                    </a:cubicBezTo>
                    <a:cubicBezTo>
                      <a:pt x="5823" y="2142"/>
                      <a:pt x="5816" y="2113"/>
                      <a:pt x="5807" y="2084"/>
                    </a:cubicBezTo>
                    <a:cubicBezTo>
                      <a:pt x="5812" y="2055"/>
                      <a:pt x="5815" y="2025"/>
                      <a:pt x="5816" y="1996"/>
                    </a:cubicBezTo>
                    <a:cubicBezTo>
                      <a:pt x="5816" y="1983"/>
                      <a:pt x="5809" y="1946"/>
                      <a:pt x="5820" y="1939"/>
                    </a:cubicBezTo>
                    <a:cubicBezTo>
                      <a:pt x="5823" y="1937"/>
                      <a:pt x="5862" y="1943"/>
                      <a:pt x="5867" y="1943"/>
                    </a:cubicBezTo>
                    <a:cubicBezTo>
                      <a:pt x="5909" y="1943"/>
                      <a:pt x="5905" y="1933"/>
                      <a:pt x="5944" y="1917"/>
                    </a:cubicBezTo>
                    <a:cubicBezTo>
                      <a:pt x="6098" y="1852"/>
                      <a:pt x="6132" y="1685"/>
                      <a:pt x="6056" y="155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9BB8"/>
                  </a:solidFill>
                </a:endParaRPr>
              </a:p>
            </p:txBody>
          </p:sp>
        </p:grpSp>
        <p:pic>
          <p:nvPicPr>
            <p:cNvPr id="22" name="图片 2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5737226" y="6362279"/>
              <a:ext cx="22275003" cy="10586250"/>
            </a:xfrm>
            <a:prstGeom prst="rect">
              <a:avLst/>
            </a:prstGeom>
          </p:spPr>
        </p:pic>
      </p:grpSp>
      <p:pic>
        <p:nvPicPr>
          <p:cNvPr id="26" name="图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1381385"/>
            <a:ext cx="962675" cy="904615"/>
          </a:xfrm>
          <a:prstGeom prst="rect">
            <a:avLst/>
          </a:prstGeom>
        </p:spPr>
      </p:pic>
      <p:pic>
        <p:nvPicPr>
          <p:cNvPr id="28" name="图片 3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8" t="37309" r="28936" b="20270"/>
          <a:stretch/>
        </p:blipFill>
        <p:spPr>
          <a:xfrm>
            <a:off x="5781939" y="3445866"/>
            <a:ext cx="1076061" cy="926345"/>
          </a:xfrm>
          <a:prstGeom prst="rect">
            <a:avLst/>
          </a:prstGeom>
        </p:spPr>
      </p:pic>
      <p:pic>
        <p:nvPicPr>
          <p:cNvPr id="29" name="图片 3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34760" y="2404879"/>
            <a:ext cx="2625124" cy="3433946"/>
          </a:xfrm>
          <a:prstGeom prst="rect">
            <a:avLst/>
          </a:prstGeom>
        </p:spPr>
      </p:pic>
      <p:pic>
        <p:nvPicPr>
          <p:cNvPr id="19" name="图片 2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91203" y="1828800"/>
            <a:ext cx="1347397" cy="64612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3733800" y="1676400"/>
            <a:ext cx="368971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Tekton Pro Ext"/>
                <a:ea typeface="钻石甜心手机字体" panose="02000500000000000000" pitchFamily="2" charset="-122"/>
                <a:cs typeface="Times New Roman" panose="02020603050405020304" pitchFamily="18" charset="0"/>
              </a:rPr>
              <a:t>Địa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Tekton Pro Ext"/>
                <a:ea typeface="钻石甜心手机字体" panose="02000500000000000000" pitchFamily="2" charset="-122"/>
                <a:cs typeface="Times New Roman" panose="02020603050405020304" pitchFamily="18" charset="0"/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Tekton Pro Ext"/>
                <a:ea typeface="钻石甜心手机字体" panose="02000500000000000000" pitchFamily="2" charset="-122"/>
                <a:cs typeface="Times New Roman" panose="02020603050405020304" pitchFamily="18" charset="0"/>
              </a:rPr>
              <a:t>lí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Tekton Pro Ext"/>
                <a:ea typeface="钻石甜心手机字体" panose="02000500000000000000" pitchFamily="2" charset="-122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Tekton Pro Ext"/>
                <a:ea typeface="钻石甜心手机字体" panose="02000500000000000000" pitchFamily="2" charset="-122"/>
                <a:cs typeface="Times New Roman" panose="02020603050405020304" pitchFamily="18" charset="0"/>
              </a:rPr>
              <a:t>   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Tekton Pro Ext"/>
                <a:ea typeface="钻石甜心手机字体" panose="02000500000000000000" pitchFamily="2" charset="-122"/>
                <a:cs typeface="Times New Roman" panose="02020603050405020304" pitchFamily="18" charset="0"/>
              </a:rPr>
              <a:t>Lớp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Tekton Pro Ext"/>
                <a:ea typeface="钻石甜心手机字体" panose="02000500000000000000" pitchFamily="2" charset="-122"/>
                <a:cs typeface="Times New Roman" panose="02020603050405020304" pitchFamily="18" charset="0"/>
              </a:rPr>
              <a:t> 5 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192548" y="112795"/>
            <a:ext cx="622010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LÊ VĂN SĨ</a:t>
            </a:r>
            <a:endParaRPr 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66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178 0.12685 L 0.78178 0.12716 C 0.77987 0.1071 0.78021 0.08735 0.77691 0.06852 C 0.77587 0.06389 0.77205 0.06049 0.76962 0.0571 C 0.7632 0.04846 0.74636 0.02438 0.73577 0.01451 C 0.71702 -0.00278 0.71598 -0.00062 0.69462 -0.01451 C 0.65851 -0.03827 0.69271 -0.01975 0.65105 -0.03704 C 0.62674 -0.04722 0.61441 -0.05741 0.5856 -0.06389 L 0.54688 -0.07284 C 0.54028 -0.07469 0.53386 -0.07685 0.52761 -0.07747 C 0.51025 -0.07932 0.50278 -0.07994 0.48646 -0.08179 L 0.46945 -0.08395 L 0.39931 -0.08179 C 0.37032 -0.07809 0.36268 -0.06883 0.34115 -0.0571 C 0.33629 -0.05494 0.33125 -0.05339 0.32674 -0.05031 C 0.29705 -0.03488 0.32848 -0.04815 0.29271 -0.03241 C 0.28698 -0.03025 0.28125 -0.02839 0.27587 -0.02593 C 0.25799 -0.01821 0.25678 -0.01636 0.23959 -0.01018 C 0.2323 -0.00772 0.22466 -0.00586 0.21771 -0.00339 C 0.21112 -0.00154 0.20469 0.00154 0.19844 0.0034 C 0.19115 0.00494 0.18351 0.00586 0.17657 0.00772 C 0.10521 0.02624 0.14306 0.02037 0.104 0.02593 C 0.07987 0.02407 0.05504 0.02531 0.03143 0.0213 C 0.02379 0.02006 0.01198 0.01019 0.01198 0.01049 C 0.00955 0.0071 0.0066 0.00432 0.00469 0.00124 C -0.00277 -0.0108 0.00591 -0.00216 -4.72222E-6 -0.00772 " pathEditMode="relative" rAng="0" ptsTypes="AAAAAAAAAAAAAAAAAAAAAAAAAA">
                                      <p:cBhvr>
                                        <p:cTn id="1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97" y="-105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045 0.57284 L 0.34045 0.57315 C 0.33924 0.55772 0.33733 0.52284 0.33472 0.50618 C 0.33143 0.48334 0.32674 0.46513 0.32084 0.44445 C 0.31788 0.43334 0.31476 0.42254 0.31111 0.41235 C 0.30504 0.39445 0.30052 0.37408 0.29167 0.3605 L 0.26667 0.32099 C 0.2625 0.3142 0.25816 0.30803 0.25417 0.30124 L 0.24167 0.27902 C 0.24028 0.28056 0.23837 0.28118 0.2375 0.28396 C 0.23594 0.28982 0.23594 0.29723 0.23472 0.30371 C 0.23334 0.31112 0.23212 0.31852 0.23056 0.32593 C 0.2283 0.33673 0.22049 0.36636 0.21806 0.37284 C 0.21719 0.37531 0.21615 0.37747 0.21528 0.38025 C 0.21354 0.38673 0.21372 0.39291 0.2125 0.4 C 0.21181 0.40402 0.21077 0.40803 0.20972 0.41235 C 0.20486 0.39908 0.2066 0.40618 0.20556 0.38272 C 0.20452 0.35803 0.204 0.33303 0.20278 0.30865 C 0.20243 0.29908 0.20087 0.26019 0.2 0.24939 C 0.19966 0.24291 0.19827 0.23334 0.19722 0.22717 C 0.19531 0.23766 0.19323 0.24815 0.19167 0.25926 C 0.19063 0.26729 0.19045 0.27593 0.18889 0.28396 C 0.1875 0.29167 0.18507 0.29846 0.18334 0.30618 C 0.17986 0.32223 0.17952 0.33056 0.175 0.34568 C 0.17292 0.35278 0.16823 0.36328 0.16528 0.37038 C 0.16511 0.37161 0.16337 0.38612 0.15972 0.38272 C 0.15695 0.37963 0.15608 0.37284 0.15417 0.36791 C 0.15243 0.35062 0.15104 0.33303 0.14861 0.31605 C 0.14775 0.30926 0.1467 0.30278 0.14584 0.2963 C 0.14531 0.29044 0.14497 0.28457 0.14445 0.27902 C 0.14341 0.26698 0.14358 0.26852 0.14167 0.25926 C 0.13993 0.27439 0.14045 0.27192 0.1375 0.28889 C 0.13663 0.29383 0.13594 0.29877 0.13472 0.30371 C 0.13403 0.3071 0.13281 0.31019 0.13195 0.31359 C 0.13143 0.31575 0.13108 0.31821 0.13056 0.32099 C 0.13004 0.32408 0.13004 0.32747 0.12917 0.33087 C 0.12535 0.3463 0.12604 0.33951 0.12084 0.35062 C 0.11511 0.36297 0.12153 0.35371 0.11389 0.36297 C 0.09688 0.33241 0.11597 0.3713 0.10139 0.29383 C 0.09653 0.26698 0.09497 0.26173 0.09167 0.23457 C 0.08959 0.21729 0.08733 0.2 0.08611 0.18272 C 0.08438 0.15772 0.08542 0.16945 0.08334 0.14815 C 0.07466 0.18396 0.08281 0.14599 0.07778 0.18519 C 0.07639 0.19661 0.07344 0.20772 0.07222 0.21976 C 0.07188 0.2247 0.0717 0.22963 0.07084 0.23457 C 0.07031 0.23735 0.06893 0.2392 0.06806 0.24198 C 0.06719 0.24538 0.0658 0.25587 0.06528 0.25926 C 0.0625 0.2534 0.05886 0.24846 0.05695 0.24198 C 0.05504 0.23519 0.05504 0.22717 0.05417 0.21976 C 0.05122 0.19383 0.05191 0.2 0.05 0.17778 C 0.04913 0.18087 0.04792 0.18396 0.04722 0.18766 C 0.04653 0.19229 0.04636 0.19754 0.04584 0.20247 C 0.04497 0.21019 0.04445 0.21266 0.04306 0.21976 C 0.04132 0.21544 0.03889 0.21204 0.0375 0.20741 C 0.03091 0.18488 0.029 0.16019 0.02639 0.13581 C 0.02466 0.11852 0.02361 0.10062 0.02084 0.08396 C 0.01754 0.06328 0.01893 0.07223 0.01667 0.05679 C 0.01632 0.06173 0.01597 0.06667 0.01528 0.07161 C 0.01493 0.07408 0.01406 0.07624 0.01389 0.07902 C 0.0132 0.08859 0.01302 0.09877 0.0125 0.10865 C 0.00573 0.09229 0.00938 0.10433 0.00695 0.07902 C 0.00625 0.07068 0.00521 0.06235 0.00417 0.05433 C 0.00243 0.04013 0.00052 0.03612 -2.22222E-6 0.02223 C -0.00017 0.01482 -2.22222E-6 0.00741 -2.22222E-6 -4.81481E-6 " pathEditMode="relative" rAng="0" ptsTypes="AAAAAAAAAAAAAAAAAAAAAAAAAAAAAAAAAAAAAAAAAAAAAAAAAAAAAAAAAAAAAAAA">
                                      <p:cBhvr>
                                        <p:cTn id="43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31" y="-28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8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 rotWithShape="1">
          <a:blip r:embed="rId2"/>
          <a:srcRect l="1069" t="2602" r="448" b="5138"/>
          <a:stretch/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3" name="Rectangle 11"/>
          <p:cNvSpPr txBox="1">
            <a:spLocks noChangeArrowheads="1"/>
          </p:cNvSpPr>
          <p:nvPr/>
        </p:nvSpPr>
        <p:spPr bwMode="auto">
          <a:xfrm>
            <a:off x="199697" y="0"/>
            <a:ext cx="3135313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</a:rPr>
              <a:t>2. </a:t>
            </a: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</a:rPr>
              <a:t>Đặc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</a:rPr>
              <a:t>điểm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</a:rPr>
              <a:t>tự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</a:rPr>
              <a:t>nhiên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04800" y="762000"/>
            <a:ext cx="213360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Char char="¯"/>
            </a:pP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Địa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hình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32843" y="1219200"/>
            <a:ext cx="4191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+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Đồng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bằng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chiếm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2/3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diện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tích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kéo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dài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từ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tây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sang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đông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.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41300" y="1981200"/>
            <a:ext cx="4419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+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Đồi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núi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chiếm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1/3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diện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tích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,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hệ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thống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núi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cao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tập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trung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ở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phía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nam</a:t>
            </a:r>
            <a:r>
              <a:rPr lang="en-US" sz="2200" dirty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.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99697" y="2743200"/>
            <a:ext cx="4114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Char char="¯"/>
            </a:pPr>
            <a:r>
              <a:rPr lang="en-US" sz="2200" dirty="0"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sym typeface="Wingdings" pitchFamily="2" charset="2"/>
              </a:rPr>
              <a:t>Khí</a:t>
            </a:r>
            <a:r>
              <a:rPr lang="en-US" sz="2200" dirty="0"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sym typeface="Wingdings" pitchFamily="2" charset="2"/>
              </a:rPr>
              <a:t>hậu</a:t>
            </a:r>
            <a:r>
              <a:rPr lang="en-US" sz="2200" dirty="0">
                <a:latin typeface="Times New Roman" pitchFamily="18" charset="0"/>
                <a:sym typeface="Wingdings" pitchFamily="2" charset="2"/>
              </a:rPr>
              <a:t>: </a:t>
            </a:r>
            <a:r>
              <a:rPr lang="en-US" sz="2200" dirty="0" err="1">
                <a:latin typeface="Times New Roman" pitchFamily="18" charset="0"/>
                <a:sym typeface="Wingdings" pitchFamily="2" charset="2"/>
              </a:rPr>
              <a:t>Châu</a:t>
            </a:r>
            <a:r>
              <a:rPr lang="en-US" sz="2200" dirty="0"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sym typeface="Wingdings" pitchFamily="2" charset="2"/>
              </a:rPr>
              <a:t>Âu</a:t>
            </a:r>
            <a:r>
              <a:rPr lang="en-US" sz="2200" dirty="0"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sym typeface="Wingdings" pitchFamily="2" charset="2"/>
              </a:rPr>
              <a:t>có</a:t>
            </a:r>
            <a:r>
              <a:rPr lang="en-US" sz="2200" dirty="0"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sym typeface="Wingdings" pitchFamily="2" charset="2"/>
              </a:rPr>
              <a:t>khí</a:t>
            </a:r>
            <a:r>
              <a:rPr lang="en-US" sz="2200" dirty="0"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sym typeface="Wingdings" pitchFamily="2" charset="2"/>
              </a:rPr>
              <a:t>hậu</a:t>
            </a:r>
            <a:r>
              <a:rPr lang="en-US" sz="2200" dirty="0"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sym typeface="Wingdings" pitchFamily="2" charset="2"/>
              </a:rPr>
              <a:t>ôn</a:t>
            </a:r>
            <a:r>
              <a:rPr lang="en-US" sz="2200" dirty="0"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sym typeface="Wingdings" pitchFamily="2" charset="2"/>
              </a:rPr>
              <a:t>hòa</a:t>
            </a:r>
            <a:r>
              <a:rPr lang="en-US" sz="2200" dirty="0">
                <a:latin typeface="Times New Roman" pitchFamily="18" charset="0"/>
                <a:sym typeface="Wingdings" pitchFamily="2" charset="2"/>
              </a:rPr>
              <a:t> .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32843" y="3505200"/>
            <a:ext cx="411480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 typeface="Wingdings" pitchFamily="2" charset="2"/>
              <a:buChar char="¯"/>
            </a:pPr>
            <a:r>
              <a:rPr lang="en-US" sz="2200" dirty="0" err="1">
                <a:latin typeface="Times New Roman" pitchFamily="18" charset="0"/>
                <a:sym typeface="Wingdings" pitchFamily="2" charset="2"/>
              </a:rPr>
              <a:t>Thiên</a:t>
            </a:r>
            <a:r>
              <a:rPr lang="en-US" sz="2200" dirty="0">
                <a:latin typeface="Times New Roman" pitchFamily="18" charset="0"/>
                <a:sym typeface="Wingdings" pitchFamily="2" charset="2"/>
              </a:rPr>
              <a:t> </a:t>
            </a:r>
            <a:r>
              <a:rPr lang="en-US" sz="2200" dirty="0" err="1">
                <a:latin typeface="Times New Roman" pitchFamily="18" charset="0"/>
                <a:sym typeface="Wingdings" pitchFamily="2" charset="2"/>
              </a:rPr>
              <a:t>nhiên</a:t>
            </a:r>
            <a:r>
              <a:rPr lang="en-US" sz="2200" dirty="0">
                <a:latin typeface="Times New Roman" pitchFamily="18" charset="0"/>
                <a:sym typeface="Wingdings" pitchFamily="2" charset="2"/>
              </a:rPr>
              <a:t>: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304800" y="3962400"/>
            <a:ext cx="4343400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vi-VN" sz="2200" dirty="0">
                <a:latin typeface="Times New Roman" pitchFamily="18" charset="0"/>
              </a:rPr>
              <a:t>- Rừng lá kim ở phía Bắc, núi cao. Rừng lá rộng ở Tây Âu.</a:t>
            </a:r>
          </a:p>
          <a:p>
            <a:pPr eaLnBrk="1" hangingPunct="1"/>
            <a:r>
              <a:rPr lang="vi-VN" sz="2200" dirty="0">
                <a:latin typeface="Times New Roman" pitchFamily="18" charset="0"/>
              </a:rPr>
              <a:t>- Mùa </a:t>
            </a:r>
            <a:r>
              <a:rPr lang="vi-VN" sz="2200" dirty="0" smtClean="0">
                <a:latin typeface="Times New Roman" pitchFamily="18" charset="0"/>
              </a:rPr>
              <a:t>đông</a:t>
            </a:r>
            <a:r>
              <a:rPr lang="en-US" sz="2200" dirty="0" smtClean="0">
                <a:latin typeface="Times New Roman" pitchFamily="18" charset="0"/>
              </a:rPr>
              <a:t> </a:t>
            </a:r>
            <a:r>
              <a:rPr lang="vi-VN" sz="2200" dirty="0" smtClean="0">
                <a:latin typeface="Times New Roman" pitchFamily="18" charset="0"/>
              </a:rPr>
              <a:t>tuyết </a:t>
            </a:r>
            <a:r>
              <a:rPr lang="vi-VN" sz="2200" dirty="0">
                <a:latin typeface="Times New Roman" pitchFamily="18" charset="0"/>
              </a:rPr>
              <a:t>phủ trắng gần hết châu </a:t>
            </a:r>
            <a:r>
              <a:rPr lang="vi-VN" sz="2200" dirty="0" smtClean="0">
                <a:latin typeface="Times New Roman" pitchFamily="18" charset="0"/>
              </a:rPr>
              <a:t>Âu</a:t>
            </a:r>
            <a:r>
              <a:rPr lang="en-US" sz="2200" dirty="0" smtClean="0">
                <a:latin typeface="Times New Roman" pitchFamily="18" charset="0"/>
              </a:rPr>
              <a:t>, </a:t>
            </a:r>
            <a:r>
              <a:rPr lang="en-US" sz="2200" dirty="0" err="1" smtClean="0">
                <a:latin typeface="Times New Roman" pitchFamily="18" charset="0"/>
              </a:rPr>
              <a:t>chỉ</a:t>
            </a:r>
            <a:r>
              <a:rPr lang="en-US" sz="2200" dirty="0" smtClean="0">
                <a:latin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</a:rPr>
              <a:t>trừ</a:t>
            </a:r>
            <a:r>
              <a:rPr lang="en-US" sz="2200" dirty="0" smtClean="0">
                <a:latin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</a:rPr>
              <a:t>dải</a:t>
            </a:r>
            <a:r>
              <a:rPr lang="en-US" sz="2200" dirty="0" smtClean="0">
                <a:latin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</a:rPr>
              <a:t>đất</a:t>
            </a:r>
            <a:r>
              <a:rPr lang="en-US" sz="2200" dirty="0" smtClean="0">
                <a:latin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</a:rPr>
              <a:t>phía</a:t>
            </a:r>
            <a:r>
              <a:rPr lang="en-US" sz="2200" dirty="0" smtClean="0">
                <a:latin typeface="Times New Roman" pitchFamily="18" charset="0"/>
              </a:rPr>
              <a:t> Nam </a:t>
            </a:r>
            <a:r>
              <a:rPr lang="en-US" sz="2200" dirty="0" err="1" smtClean="0">
                <a:latin typeface="Times New Roman" pitchFamily="18" charset="0"/>
              </a:rPr>
              <a:t>ấm</a:t>
            </a:r>
            <a:r>
              <a:rPr lang="en-US" sz="2200" dirty="0" smtClean="0">
                <a:latin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</a:rPr>
              <a:t>áp</a:t>
            </a:r>
            <a:r>
              <a:rPr lang="vi-VN" sz="2200" dirty="0" smtClean="0">
                <a:latin typeface="Times New Roman" pitchFamily="18" charset="0"/>
              </a:rPr>
              <a:t>. </a:t>
            </a:r>
            <a:endParaRPr lang="vi-VN" sz="2200" dirty="0">
              <a:latin typeface="Times New Roman" pitchFamily="18" charset="0"/>
            </a:endParaRPr>
          </a:p>
        </p:txBody>
      </p:sp>
      <p:pic>
        <p:nvPicPr>
          <p:cNvPr id="12" name="Picture 3" descr="Untitled-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843" y="990600"/>
            <a:ext cx="4648200" cy="458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4690" y="5715000"/>
            <a:ext cx="89146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dải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ấm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hôm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33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 rotWithShape="1">
          <a:blip r:embed="rId2"/>
          <a:srcRect l="1069" t="2602" r="448" b="5138"/>
          <a:stretch/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81815">
            <a:off x="93286" y="-14445"/>
            <a:ext cx="1572820" cy="1572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Group 3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8852634"/>
              </p:ext>
            </p:extLst>
          </p:nvPr>
        </p:nvGraphicFramePr>
        <p:xfrm>
          <a:off x="457200" y="1524000"/>
          <a:ext cx="8229600" cy="3875086"/>
        </p:xfrm>
        <a:graphic>
          <a:graphicData uri="http://schemas.openxmlformats.org/drawingml/2006/table">
            <a:tbl>
              <a:tblPr/>
              <a:tblGrid>
                <a:gridCol w="3989388"/>
                <a:gridCol w="4240212"/>
              </a:tblGrid>
              <a:tr h="5206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Châu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lục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 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Dân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số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đến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 3/2020 (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người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4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Châu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Á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4.629.028.033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4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Châu Mĩ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1020460722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4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Châu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Phi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1.331.617.161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4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Châu Âu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747.262.477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4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Châu Đại Dương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42.517.340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Châu Nam Cực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vi-V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52400" y="5562600"/>
            <a:ext cx="8991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3/2020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So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val 39"/>
          <p:cNvSpPr>
            <a:spLocks noChangeArrowheads="1"/>
          </p:cNvSpPr>
          <p:nvPr/>
        </p:nvSpPr>
        <p:spPr bwMode="auto">
          <a:xfrm>
            <a:off x="5638800" y="3810000"/>
            <a:ext cx="1905000" cy="49371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vi-VN"/>
          </a:p>
        </p:txBody>
      </p:sp>
      <p:sp>
        <p:nvSpPr>
          <p:cNvPr id="10" name="文本框 5"/>
          <p:cNvSpPr txBox="1"/>
          <p:nvPr/>
        </p:nvSpPr>
        <p:spPr>
          <a:xfrm rot="21353123">
            <a:off x="861501" y="278266"/>
            <a:ext cx="6154249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3.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Dân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cư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và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hoạt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động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kinh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tế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châu</a:t>
            </a:r>
            <a:r>
              <a:rPr lang="en-US" altLang="zh-CN" sz="3600" spc="-300" dirty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Âu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endParaRPr lang="zh-CN" altLang="en-US" sz="3600" spc="-30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0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" fill="hold">
                                          <p:stCondLst>
                                            <p:cond delay="4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" decel="50000" autoRev="1" fill="hold">
                                          <p:stCondLst>
                                            <p:cond delay="4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4" fill="hold">
                                          <p:stCondLst>
                                            <p:cond delay="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 rotWithShape="1">
          <a:blip r:embed="rId2"/>
          <a:srcRect l="1069" t="2602" r="448" b="5138"/>
          <a:stretch/>
        </p:blipFill>
        <p:spPr>
          <a:xfrm>
            <a:off x="-5256" y="0"/>
            <a:ext cx="914400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5000" y="1174824"/>
            <a:ext cx="85234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so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Á </a:t>
            </a:r>
          </a:p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da,dáng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tóc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…?)  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7081" y="2320781"/>
            <a:ext cx="8871457" cy="3172481"/>
            <a:chOff x="111802" y="914400"/>
            <a:chExt cx="8871457" cy="3172481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802" y="1474075"/>
              <a:ext cx="4231598" cy="2581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474075"/>
              <a:ext cx="4411259" cy="26128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817900" y="914400"/>
              <a:ext cx="2992099" cy="60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vi-VN" sz="3600" kern="10" dirty="0">
                  <a:ln w="12700">
                    <a:solidFill>
                      <a:srgbClr val="3333CC"/>
                    </a:solidFill>
                    <a:round/>
                    <a:headEnd/>
                    <a:tailEnd/>
                  </a:ln>
                  <a:solidFill>
                    <a:srgbClr val="00206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+mj-lt"/>
                  <a:cs typeface="Arial"/>
                </a:rPr>
                <a:t>Người Châu </a:t>
              </a:r>
              <a:r>
                <a:rPr lang="vi-VN" sz="3600" kern="10" dirty="0" smtClean="0">
                  <a:ln w="12700">
                    <a:solidFill>
                      <a:srgbClr val="3333CC"/>
                    </a:solidFill>
                    <a:round/>
                    <a:headEnd/>
                    <a:tailEnd/>
                  </a:ln>
                  <a:solidFill>
                    <a:srgbClr val="00206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+mj-lt"/>
                  <a:cs typeface="Arial"/>
                </a:rPr>
                <a:t>Â</a:t>
              </a:r>
              <a:r>
                <a:rPr lang="en-US" sz="3600" kern="10" dirty="0" smtClean="0">
                  <a:ln w="12700">
                    <a:solidFill>
                      <a:srgbClr val="3333CC"/>
                    </a:solidFill>
                    <a:round/>
                    <a:headEnd/>
                    <a:tailEnd/>
                  </a:ln>
                  <a:solidFill>
                    <a:srgbClr val="002060"/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+mj-lt"/>
                  <a:cs typeface="Arial"/>
                </a:rPr>
                <a:t>u</a:t>
              </a:r>
              <a:endParaRPr lang="en-US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j-lt"/>
                <a:cs typeface="Arial"/>
              </a:endParaRPr>
            </a:p>
          </p:txBody>
        </p:sp>
        <p:sp>
          <p:nvSpPr>
            <p:cNvPr id="10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5013434" y="990600"/>
              <a:ext cx="3352800" cy="5334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vi-VN" sz="3600" kern="10" dirty="0">
                  <a:ln w="12700">
                    <a:solidFill>
                      <a:srgbClr val="3333CC"/>
                    </a:solidFill>
                    <a:round/>
                    <a:headEnd/>
                    <a:tailEnd/>
                  </a:ln>
                  <a:solidFill>
                    <a:srgbClr val="002060">
                      <a:alpha val="50195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+mj-lt"/>
                  <a:cs typeface="Arial"/>
                </a:rPr>
                <a:t>Người Châu Á</a:t>
              </a:r>
              <a:endParaRPr lang="en-US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206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j-lt"/>
                <a:cs typeface="Arial"/>
              </a:endParaRPr>
            </a:p>
          </p:txBody>
        </p:sp>
      </p:grpSp>
      <p:sp>
        <p:nvSpPr>
          <p:cNvPr id="11" name="Rectangle 11"/>
          <p:cNvSpPr txBox="1">
            <a:spLocks noChangeArrowheads="1"/>
          </p:cNvSpPr>
          <p:nvPr/>
        </p:nvSpPr>
        <p:spPr bwMode="auto">
          <a:xfrm>
            <a:off x="235388" y="228600"/>
            <a:ext cx="34290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3600" b="1" dirty="0">
                <a:solidFill>
                  <a:schemeClr val="tx2"/>
                </a:solidFill>
                <a:latin typeface="Times New Roman" pitchFamily="18" charset="0"/>
              </a:rPr>
              <a:t>* </a:t>
            </a:r>
            <a:r>
              <a:rPr lang="en-US" sz="3600" b="1" dirty="0" err="1">
                <a:solidFill>
                  <a:schemeClr val="tx2"/>
                </a:solidFill>
                <a:latin typeface="Times New Roman" pitchFamily="18" charset="0"/>
              </a:rPr>
              <a:t>Dân</a:t>
            </a:r>
            <a:r>
              <a:rPr lang="en-US" sz="36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chemeClr val="tx2"/>
                </a:solidFill>
                <a:latin typeface="Times New Roman" pitchFamily="18" charset="0"/>
              </a:rPr>
              <a:t>cư</a:t>
            </a:r>
            <a:r>
              <a:rPr lang="en-US" sz="3600" b="1" dirty="0">
                <a:solidFill>
                  <a:schemeClr val="tx2"/>
                </a:solidFill>
                <a:latin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2080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 rotWithShape="1">
          <a:blip r:embed="rId2"/>
          <a:srcRect l="1069" t="2602" r="448" b="5138"/>
          <a:stretch/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228600" y="838200"/>
            <a:ext cx="4267200" cy="2830635"/>
            <a:chOff x="0" y="357352"/>
            <a:chExt cx="4419600" cy="3123023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57352"/>
              <a:ext cx="4419600" cy="2590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609600" y="2895600"/>
              <a:ext cx="32720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Thu </a:t>
              </a:r>
              <a:r>
                <a:rPr lang="en-US" sz="3200" b="1" dirty="0" err="1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hoạch</a:t>
              </a:r>
              <a:r>
                <a:rPr lang="en-US" sz="3200" b="1" dirty="0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b="1" dirty="0" err="1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lúa</a:t>
              </a:r>
              <a:r>
                <a:rPr lang="en-US" sz="3200" b="1" dirty="0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b="1" dirty="0" err="1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mì</a:t>
              </a:r>
              <a:endParaRPr lang="en-US" sz="32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15462" y="3721388"/>
            <a:ext cx="4238843" cy="3136612"/>
            <a:chOff x="215462" y="3444766"/>
            <a:chExt cx="4267200" cy="3413234"/>
          </a:xfrm>
        </p:grpSpPr>
        <p:pic>
          <p:nvPicPr>
            <p:cNvPr id="9" name="Picture 9" descr="DSC03255"/>
            <p:cNvPicPr>
              <a:picLocks noChangeAspect="1" noChangeArrowheads="1"/>
            </p:cNvPicPr>
            <p:nvPr/>
          </p:nvPicPr>
          <p:blipFill>
            <a:blip r:embed="rId4">
              <a:lum bright="6000" contrast="3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62" y="3444766"/>
              <a:ext cx="4267200" cy="2907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609600" y="6273225"/>
              <a:ext cx="336342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err="1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Nhà</a:t>
              </a:r>
              <a:r>
                <a:rPr lang="en-US" sz="3200" b="1" dirty="0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b="1" dirty="0" err="1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máy</a:t>
              </a:r>
              <a:r>
                <a:rPr lang="en-US" sz="3200" b="1" dirty="0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b="1" dirty="0" err="1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hóa</a:t>
              </a:r>
              <a:r>
                <a:rPr lang="en-US" sz="3200" b="1" dirty="0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b="1" dirty="0" err="1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chất</a:t>
              </a:r>
              <a:endParaRPr lang="en-US" sz="32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682904" y="838200"/>
            <a:ext cx="4232497" cy="2895600"/>
            <a:chOff x="4454305" y="76200"/>
            <a:chExt cx="4613495" cy="3124200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4305" y="76200"/>
              <a:ext cx="4613495" cy="2599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5740445" y="2615625"/>
              <a:ext cx="239520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err="1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Chế</a:t>
              </a:r>
              <a:r>
                <a:rPr lang="en-US" sz="3200" b="1" dirty="0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b="1" dirty="0" err="1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tạo</a:t>
              </a:r>
              <a:r>
                <a:rPr lang="en-US" sz="3200" b="1" dirty="0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b="1" dirty="0" err="1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máy</a:t>
              </a:r>
              <a:endParaRPr lang="en-US" sz="32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703381" y="3743585"/>
            <a:ext cx="4212020" cy="3114415"/>
            <a:chOff x="4703380" y="3426372"/>
            <a:chExt cx="4340225" cy="3406803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3380" y="3426372"/>
              <a:ext cx="4340225" cy="29257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5055844" y="6248400"/>
              <a:ext cx="326884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err="1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Chăn</a:t>
              </a:r>
              <a:r>
                <a:rPr lang="en-US" sz="3200" b="1" dirty="0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b="1" dirty="0" err="1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nuôi</a:t>
              </a:r>
              <a:r>
                <a:rPr lang="en-US" sz="3200" b="1" dirty="0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b="1" dirty="0" err="1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bò</a:t>
              </a:r>
              <a:r>
                <a:rPr lang="en-US" sz="3200" b="1" dirty="0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b="1" dirty="0" err="1" smtClean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sữa</a:t>
              </a:r>
              <a:endParaRPr lang="en-US" sz="32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262240" y="57835"/>
            <a:ext cx="79688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/>
            <a:r>
              <a:rPr lang="en-US" sz="3600" b="1" dirty="0">
                <a:solidFill>
                  <a:srgbClr val="002060"/>
                </a:solidFill>
                <a:latin typeface="Times New Roman" pitchFamily="18" charset="0"/>
              </a:rPr>
              <a:t>* </a:t>
            </a:r>
            <a:r>
              <a:rPr lang="en-US" sz="3600" b="1" dirty="0" err="1">
                <a:solidFill>
                  <a:srgbClr val="002060"/>
                </a:solidFill>
                <a:latin typeface="Times New Roman" pitchFamily="18" charset="0"/>
              </a:rPr>
              <a:t>Kinh</a:t>
            </a:r>
            <a:r>
              <a:rPr lang="en-US" sz="3600" b="1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latin typeface="Times New Roman" pitchFamily="18" charset="0"/>
              </a:rPr>
              <a:t>tế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</a:rPr>
              <a:t>: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</a:rPr>
              <a:t>Nhận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</a:rPr>
              <a:t>xét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</a:rPr>
              <a:t>nền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</a:rPr>
              <a:t>kinh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</a:rPr>
              <a:t>tế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</a:rPr>
              <a:t>châu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Times New Roman" pitchFamily="18" charset="0"/>
              </a:rPr>
              <a:t>Âu</a:t>
            </a:r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</a:rPr>
              <a:t>?</a:t>
            </a:r>
            <a:endParaRPr lang="en-US" sz="3600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19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 rotWithShape="1">
          <a:blip r:embed="rId2"/>
          <a:srcRect l="1069" t="2602" r="448" b="5138"/>
          <a:stretch/>
        </p:blipFill>
        <p:spPr>
          <a:xfrm>
            <a:off x="-1" y="-31531"/>
            <a:ext cx="9144001" cy="6858000"/>
          </a:xfrm>
          <a:prstGeom prst="rect">
            <a:avLst/>
          </a:prstGeom>
        </p:spPr>
      </p:pic>
      <p:sp>
        <p:nvSpPr>
          <p:cNvPr id="5" name="Rectangle 11"/>
          <p:cNvSpPr txBox="1">
            <a:spLocks noChangeArrowheads="1"/>
          </p:cNvSpPr>
          <p:nvPr/>
        </p:nvSpPr>
        <p:spPr bwMode="auto">
          <a:xfrm>
            <a:off x="381000" y="1676400"/>
            <a:ext cx="28956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*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</a:rPr>
              <a:t>Dân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</a:rPr>
              <a:t>cư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6" name="Rectangle 11"/>
          <p:cNvSpPr txBox="1">
            <a:spLocks noChangeArrowheads="1"/>
          </p:cNvSpPr>
          <p:nvPr/>
        </p:nvSpPr>
        <p:spPr bwMode="auto">
          <a:xfrm>
            <a:off x="152400" y="2339727"/>
            <a:ext cx="76200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-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</a:rPr>
              <a:t>Dân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</a:rPr>
              <a:t>cư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</a:rPr>
              <a:t>châu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</a:rPr>
              <a:t>Âu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</a:rPr>
              <a:t>chủ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</a:rPr>
              <a:t>yếu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</a:rPr>
              <a:t>là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</a:rPr>
              <a:t>người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 da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</a:rPr>
              <a:t>trắng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28600" y="3149024"/>
            <a:ext cx="906690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vi-VN" sz="3200" dirty="0">
                <a:solidFill>
                  <a:srgbClr val="002060"/>
                </a:solidFill>
                <a:latin typeface="Times New Roman" pitchFamily="18" charset="0"/>
              </a:rPr>
              <a:t>- </a:t>
            </a:r>
            <a:r>
              <a:rPr lang="vi-VN" sz="3200" dirty="0" smtClean="0">
                <a:solidFill>
                  <a:srgbClr val="002060"/>
                </a:solidFill>
                <a:latin typeface="Times New Roman" pitchFamily="18" charset="0"/>
              </a:rPr>
              <a:t>Phần </a:t>
            </a:r>
            <a:r>
              <a:rPr lang="vi-VN" sz="3200" dirty="0">
                <a:solidFill>
                  <a:srgbClr val="002060"/>
                </a:solidFill>
                <a:latin typeface="Times New Roman" pitchFamily="18" charset="0"/>
              </a:rPr>
              <a:t>lớn sống ở các thành phố và phân bố khá đều. 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809942" y="3758625"/>
            <a:ext cx="18261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/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*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</a:rPr>
              <a:t>Kinh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</a:rPr>
              <a:t>tế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0" y="4338697"/>
            <a:ext cx="90678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</a:rPr>
              <a:t>- </a:t>
            </a:r>
            <a:r>
              <a:rPr lang="vi-VN" sz="3200" dirty="0" smtClean="0">
                <a:solidFill>
                  <a:srgbClr val="002060"/>
                </a:solidFill>
                <a:latin typeface="Times New Roman" pitchFamily="18" charset="0"/>
              </a:rPr>
              <a:t>Nhiều </a:t>
            </a:r>
            <a:r>
              <a:rPr lang="vi-VN" sz="3200" dirty="0">
                <a:solidFill>
                  <a:srgbClr val="002060"/>
                </a:solidFill>
                <a:latin typeface="Times New Roman" pitchFamily="18" charset="0"/>
              </a:rPr>
              <a:t>nước có nền kinh tế phát triển</a:t>
            </a:r>
            <a:r>
              <a:rPr lang="vi-VN" sz="3200" dirty="0" smtClean="0">
                <a:solidFill>
                  <a:srgbClr val="002060"/>
                </a:solidFill>
                <a:latin typeface="Times New Roman" pitchFamily="18" charset="0"/>
              </a:rPr>
              <a:t>,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vi-VN" sz="3200" dirty="0" smtClean="0">
                <a:solidFill>
                  <a:srgbClr val="002060"/>
                </a:solidFill>
                <a:latin typeface="Times New Roman" pitchFamily="18" charset="0"/>
              </a:rPr>
              <a:t>họ </a:t>
            </a:r>
            <a:r>
              <a:rPr lang="vi-VN" sz="3200" dirty="0">
                <a:solidFill>
                  <a:srgbClr val="002060"/>
                </a:solidFill>
                <a:latin typeface="Times New Roman" pitchFamily="18" charset="0"/>
              </a:rPr>
              <a:t>liên kết khá chặt chẽ với nhau.</a:t>
            </a:r>
            <a:br>
              <a:rPr lang="vi-VN" sz="3200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</a:rPr>
              <a:t>- </a:t>
            </a:r>
            <a:r>
              <a:rPr lang="vi-VN" sz="3200" dirty="0" smtClean="0">
                <a:solidFill>
                  <a:srgbClr val="002060"/>
                </a:solidFill>
                <a:latin typeface="Times New Roman" pitchFamily="18" charset="0"/>
              </a:rPr>
              <a:t>Sản </a:t>
            </a:r>
            <a:r>
              <a:rPr lang="vi-VN" sz="3200" dirty="0">
                <a:solidFill>
                  <a:srgbClr val="002060"/>
                </a:solidFill>
                <a:latin typeface="Times New Roman" pitchFamily="18" charset="0"/>
              </a:rPr>
              <a:t>phẩm công nghiệp nổi </a:t>
            </a:r>
            <a:r>
              <a:rPr lang="vi-VN" sz="3200" dirty="0" smtClean="0">
                <a:solidFill>
                  <a:srgbClr val="002060"/>
                </a:solidFill>
                <a:latin typeface="Times New Roman" pitchFamily="18" charset="0"/>
              </a:rPr>
              <a:t>tiếng:máy </a:t>
            </a:r>
            <a:r>
              <a:rPr lang="vi-VN" sz="3200" dirty="0">
                <a:solidFill>
                  <a:srgbClr val="002060"/>
                </a:solidFill>
                <a:latin typeface="Times New Roman" pitchFamily="18" charset="0"/>
              </a:rPr>
              <a:t>bay, ô tô, thiết bị, hàng điện tử, len dạ, dược phẩm, </a:t>
            </a:r>
            <a:r>
              <a:rPr lang="vi-VN" sz="3200" dirty="0" smtClean="0">
                <a:solidFill>
                  <a:srgbClr val="002060"/>
                </a:solidFill>
                <a:latin typeface="Times New Roman" pitchFamily="18" charset="0"/>
              </a:rPr>
              <a:t>mĩ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</a:rPr>
              <a:t>phẩm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</a:rPr>
              <a:t>…</a:t>
            </a:r>
            <a:endParaRPr lang="vi-VN" sz="3200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10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81815">
            <a:off x="93286" y="194225"/>
            <a:ext cx="1572820" cy="1572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7"/>
          <p:cNvSpPr txBox="1"/>
          <p:nvPr/>
        </p:nvSpPr>
        <p:spPr>
          <a:xfrm rot="21325847">
            <a:off x="474945" y="402848"/>
            <a:ext cx="6577442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4000" spc="-300" dirty="0" smtClean="0">
                <a:solidFill>
                  <a:schemeClr val="tx2"/>
                </a:solidFill>
                <a:latin typeface="钻石甜心手机字体" panose="02000500000000000000" pitchFamily="2" charset="-122"/>
                <a:ea typeface="钻石甜心手机字体" panose="02000500000000000000" pitchFamily="2" charset="-122"/>
                <a:cs typeface="钻石甜心手机字体" panose="02000500000000000000" pitchFamily="2" charset="-122"/>
              </a:rPr>
              <a:t> 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3.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Dân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cư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và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hoạt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động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kinh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tế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ở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châu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Âu</a:t>
            </a:r>
            <a:endParaRPr lang="zh-CN" altLang="en-US" sz="3600" spc="-30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10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4828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1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36" fill="hold">
                                          <p:stCondLst>
                                            <p:cond delay="13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7" decel="50000" autoRev="1" fill="hold">
                                          <p:stCondLst>
                                            <p:cond delay="13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" fill="hold">
                                          <p:stCondLst>
                                            <p:cond delay="25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6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96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46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96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46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60" y="108877"/>
            <a:ext cx="8676640" cy="3320123"/>
          </a:xfrm>
          <a:prstGeom prst="rect">
            <a:avLst/>
          </a:prstGeom>
        </p:spPr>
      </p:pic>
      <p:pic>
        <p:nvPicPr>
          <p:cNvPr id="1149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0187" y="5181600"/>
            <a:ext cx="9959973" cy="1158433"/>
          </a:xfrm>
          <a:prstGeom prst="rect">
            <a:avLst/>
          </a:prstGeom>
        </p:spPr>
      </p:pic>
      <p:pic>
        <p:nvPicPr>
          <p:cNvPr id="1150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1718" y="5562600"/>
            <a:ext cx="9959973" cy="1112133"/>
          </a:xfrm>
          <a:prstGeom prst="rect">
            <a:avLst/>
          </a:prstGeom>
        </p:spPr>
      </p:pic>
      <p:pic>
        <p:nvPicPr>
          <p:cNvPr id="1151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1718" y="5943600"/>
            <a:ext cx="9959973" cy="685800"/>
          </a:xfrm>
          <a:prstGeom prst="rect">
            <a:avLst/>
          </a:prstGeom>
        </p:spPr>
      </p:pic>
      <p:grpSp>
        <p:nvGrpSpPr>
          <p:cNvPr id="5" name="组合 2"/>
          <p:cNvGrpSpPr/>
          <p:nvPr/>
        </p:nvGrpSpPr>
        <p:grpSpPr>
          <a:xfrm>
            <a:off x="-146051" y="2166773"/>
            <a:ext cx="9442451" cy="3548227"/>
            <a:chOff x="-176531" y="1250950"/>
            <a:chExt cx="9442451" cy="4029075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-87313" y="1250950"/>
              <a:ext cx="4852988" cy="4029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" name="Group 205"/>
            <p:cNvGrpSpPr>
              <a:grpSpLocks/>
            </p:cNvGrpSpPr>
            <p:nvPr/>
          </p:nvGrpSpPr>
          <p:grpSpPr bwMode="auto">
            <a:xfrm>
              <a:off x="19049" y="3127375"/>
              <a:ext cx="9246871" cy="2049463"/>
              <a:chOff x="12" y="1938"/>
              <a:chExt cx="2717" cy="1291"/>
            </a:xfrm>
          </p:grpSpPr>
          <p:sp>
            <p:nvSpPr>
              <p:cNvPr id="949" name="Freeform 5"/>
              <p:cNvSpPr>
                <a:spLocks/>
              </p:cNvSpPr>
              <p:nvPr/>
            </p:nvSpPr>
            <p:spPr bwMode="auto">
              <a:xfrm>
                <a:off x="1952" y="1983"/>
                <a:ext cx="7" cy="8"/>
              </a:xfrm>
              <a:custGeom>
                <a:avLst/>
                <a:gdLst>
                  <a:gd name="T0" fmla="*/ 2 w 17"/>
                  <a:gd name="T1" fmla="*/ 11 h 20"/>
                  <a:gd name="T2" fmla="*/ 14 w 17"/>
                  <a:gd name="T3" fmla="*/ 8 h 20"/>
                  <a:gd name="T4" fmla="*/ 2 w 17"/>
                  <a:gd name="T5" fmla="*/ 1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2" y="11"/>
                    </a:moveTo>
                    <a:cubicBezTo>
                      <a:pt x="4" y="20"/>
                      <a:pt x="17" y="17"/>
                      <a:pt x="14" y="8"/>
                    </a:cubicBezTo>
                    <a:cubicBezTo>
                      <a:pt x="12" y="0"/>
                      <a:pt x="0" y="3"/>
                      <a:pt x="2" y="11"/>
                    </a:cubicBezTo>
                  </a:path>
                </a:pathLst>
              </a:custGeom>
              <a:solidFill>
                <a:srgbClr val="D2E8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6"/>
              <p:cNvSpPr>
                <a:spLocks/>
              </p:cNvSpPr>
              <p:nvPr/>
            </p:nvSpPr>
            <p:spPr bwMode="auto">
              <a:xfrm>
                <a:off x="1942" y="1946"/>
                <a:ext cx="8" cy="10"/>
              </a:xfrm>
              <a:custGeom>
                <a:avLst/>
                <a:gdLst>
                  <a:gd name="T0" fmla="*/ 17 w 22"/>
                  <a:gd name="T1" fmla="*/ 8 h 24"/>
                  <a:gd name="T2" fmla="*/ 4 w 22"/>
                  <a:gd name="T3" fmla="*/ 15 h 24"/>
                  <a:gd name="T4" fmla="*/ 17 w 22"/>
                  <a:gd name="T5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4">
                    <a:moveTo>
                      <a:pt x="17" y="8"/>
                    </a:moveTo>
                    <a:cubicBezTo>
                      <a:pt x="12" y="0"/>
                      <a:pt x="0" y="7"/>
                      <a:pt x="4" y="15"/>
                    </a:cubicBezTo>
                    <a:cubicBezTo>
                      <a:pt x="9" y="24"/>
                      <a:pt x="22" y="17"/>
                      <a:pt x="17" y="8"/>
                    </a:cubicBezTo>
                  </a:path>
                </a:pathLst>
              </a:custGeom>
              <a:solidFill>
                <a:srgbClr val="D2E8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7"/>
              <p:cNvSpPr>
                <a:spLocks/>
              </p:cNvSpPr>
              <p:nvPr/>
            </p:nvSpPr>
            <p:spPr bwMode="auto">
              <a:xfrm>
                <a:off x="1899" y="1958"/>
                <a:ext cx="13" cy="11"/>
              </a:xfrm>
              <a:custGeom>
                <a:avLst/>
                <a:gdLst>
                  <a:gd name="T0" fmla="*/ 16 w 31"/>
                  <a:gd name="T1" fmla="*/ 2 h 26"/>
                  <a:gd name="T2" fmla="*/ 14 w 31"/>
                  <a:gd name="T3" fmla="*/ 24 h 26"/>
                  <a:gd name="T4" fmla="*/ 16 w 31"/>
                  <a:gd name="T5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26">
                    <a:moveTo>
                      <a:pt x="16" y="2"/>
                    </a:moveTo>
                    <a:cubicBezTo>
                      <a:pt x="3" y="0"/>
                      <a:pt x="0" y="22"/>
                      <a:pt x="14" y="24"/>
                    </a:cubicBezTo>
                    <a:cubicBezTo>
                      <a:pt x="28" y="26"/>
                      <a:pt x="31" y="4"/>
                      <a:pt x="16" y="2"/>
                    </a:cubicBezTo>
                  </a:path>
                </a:pathLst>
              </a:custGeom>
              <a:solidFill>
                <a:srgbClr val="D2E8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8"/>
              <p:cNvSpPr>
                <a:spLocks/>
              </p:cNvSpPr>
              <p:nvPr/>
            </p:nvSpPr>
            <p:spPr bwMode="auto">
              <a:xfrm>
                <a:off x="1885" y="1938"/>
                <a:ext cx="12" cy="16"/>
              </a:xfrm>
              <a:custGeom>
                <a:avLst/>
                <a:gdLst>
                  <a:gd name="T0" fmla="*/ 29 w 29"/>
                  <a:gd name="T1" fmla="*/ 20 h 41"/>
                  <a:gd name="T2" fmla="*/ 1 w 29"/>
                  <a:gd name="T3" fmla="*/ 19 h 41"/>
                  <a:gd name="T4" fmla="*/ 29 w 29"/>
                  <a:gd name="T5" fmla="*/ 2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41">
                    <a:moveTo>
                      <a:pt x="29" y="20"/>
                    </a:moveTo>
                    <a:cubicBezTo>
                      <a:pt x="29" y="2"/>
                      <a:pt x="2" y="0"/>
                      <a:pt x="1" y="19"/>
                    </a:cubicBezTo>
                    <a:cubicBezTo>
                      <a:pt x="0" y="39"/>
                      <a:pt x="28" y="41"/>
                      <a:pt x="29" y="20"/>
                    </a:cubicBezTo>
                  </a:path>
                </a:pathLst>
              </a:custGeom>
              <a:solidFill>
                <a:srgbClr val="D2E8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9"/>
              <p:cNvSpPr>
                <a:spLocks/>
              </p:cNvSpPr>
              <p:nvPr/>
            </p:nvSpPr>
            <p:spPr bwMode="auto">
              <a:xfrm>
                <a:off x="1712" y="2114"/>
                <a:ext cx="8" cy="8"/>
              </a:xfrm>
              <a:custGeom>
                <a:avLst/>
                <a:gdLst>
                  <a:gd name="T0" fmla="*/ 9 w 23"/>
                  <a:gd name="T1" fmla="*/ 3 h 21"/>
                  <a:gd name="T2" fmla="*/ 12 w 23"/>
                  <a:gd name="T3" fmla="*/ 19 h 21"/>
                  <a:gd name="T4" fmla="*/ 9 w 23"/>
                  <a:gd name="T5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1">
                    <a:moveTo>
                      <a:pt x="9" y="3"/>
                    </a:moveTo>
                    <a:cubicBezTo>
                      <a:pt x="0" y="5"/>
                      <a:pt x="3" y="21"/>
                      <a:pt x="12" y="19"/>
                    </a:cubicBezTo>
                    <a:cubicBezTo>
                      <a:pt x="23" y="16"/>
                      <a:pt x="19" y="0"/>
                      <a:pt x="9" y="3"/>
                    </a:cubicBezTo>
                  </a:path>
                </a:pathLst>
              </a:custGeom>
              <a:solidFill>
                <a:srgbClr val="D2E8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10"/>
              <p:cNvSpPr>
                <a:spLocks/>
              </p:cNvSpPr>
              <p:nvPr/>
            </p:nvSpPr>
            <p:spPr bwMode="auto">
              <a:xfrm>
                <a:off x="1748" y="2031"/>
                <a:ext cx="9" cy="7"/>
              </a:xfrm>
              <a:custGeom>
                <a:avLst/>
                <a:gdLst>
                  <a:gd name="T0" fmla="*/ 10 w 21"/>
                  <a:gd name="T1" fmla="*/ 17 h 17"/>
                  <a:gd name="T2" fmla="*/ 10 w 21"/>
                  <a:gd name="T3" fmla="*/ 1 h 17"/>
                  <a:gd name="T4" fmla="*/ 10 w 21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7">
                    <a:moveTo>
                      <a:pt x="10" y="17"/>
                    </a:moveTo>
                    <a:cubicBezTo>
                      <a:pt x="21" y="17"/>
                      <a:pt x="21" y="0"/>
                      <a:pt x="10" y="1"/>
                    </a:cubicBezTo>
                    <a:cubicBezTo>
                      <a:pt x="0" y="1"/>
                      <a:pt x="0" y="17"/>
                      <a:pt x="10" y="17"/>
                    </a:cubicBezTo>
                  </a:path>
                </a:pathLst>
              </a:custGeom>
              <a:solidFill>
                <a:srgbClr val="D2E8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11"/>
              <p:cNvSpPr>
                <a:spLocks/>
              </p:cNvSpPr>
              <p:nvPr/>
            </p:nvSpPr>
            <p:spPr bwMode="auto">
              <a:xfrm>
                <a:off x="1664" y="2087"/>
                <a:ext cx="19" cy="16"/>
              </a:xfrm>
              <a:custGeom>
                <a:avLst/>
                <a:gdLst>
                  <a:gd name="T0" fmla="*/ 20 w 48"/>
                  <a:gd name="T1" fmla="*/ 37 h 41"/>
                  <a:gd name="T2" fmla="*/ 25 w 48"/>
                  <a:gd name="T3" fmla="*/ 3 h 41"/>
                  <a:gd name="T4" fmla="*/ 20 w 48"/>
                  <a:gd name="T5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41">
                    <a:moveTo>
                      <a:pt x="20" y="37"/>
                    </a:moveTo>
                    <a:cubicBezTo>
                      <a:pt x="42" y="41"/>
                      <a:pt x="48" y="7"/>
                      <a:pt x="25" y="3"/>
                    </a:cubicBezTo>
                    <a:cubicBezTo>
                      <a:pt x="6" y="0"/>
                      <a:pt x="0" y="33"/>
                      <a:pt x="20" y="37"/>
                    </a:cubicBezTo>
                  </a:path>
                </a:pathLst>
              </a:custGeom>
              <a:solidFill>
                <a:srgbClr val="D2E8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12"/>
              <p:cNvSpPr>
                <a:spLocks/>
              </p:cNvSpPr>
              <p:nvPr/>
            </p:nvSpPr>
            <p:spPr bwMode="auto">
              <a:xfrm>
                <a:off x="1691" y="1991"/>
                <a:ext cx="15" cy="13"/>
              </a:xfrm>
              <a:custGeom>
                <a:avLst/>
                <a:gdLst>
                  <a:gd name="T0" fmla="*/ 18 w 41"/>
                  <a:gd name="T1" fmla="*/ 1 h 34"/>
                  <a:gd name="T2" fmla="*/ 20 w 41"/>
                  <a:gd name="T3" fmla="*/ 34 h 34"/>
                  <a:gd name="T4" fmla="*/ 18 w 41"/>
                  <a:gd name="T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34">
                    <a:moveTo>
                      <a:pt x="18" y="1"/>
                    </a:moveTo>
                    <a:cubicBezTo>
                      <a:pt x="0" y="3"/>
                      <a:pt x="0" y="34"/>
                      <a:pt x="20" y="34"/>
                    </a:cubicBezTo>
                    <a:cubicBezTo>
                      <a:pt x="41" y="33"/>
                      <a:pt x="40" y="0"/>
                      <a:pt x="18" y="1"/>
                    </a:cubicBezTo>
                  </a:path>
                </a:pathLst>
              </a:custGeom>
              <a:solidFill>
                <a:srgbClr val="D2E8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13"/>
              <p:cNvSpPr>
                <a:spLocks/>
              </p:cNvSpPr>
              <p:nvPr/>
            </p:nvSpPr>
            <p:spPr bwMode="auto">
              <a:xfrm>
                <a:off x="1622" y="2052"/>
                <a:ext cx="9" cy="11"/>
              </a:xfrm>
              <a:custGeom>
                <a:avLst/>
                <a:gdLst>
                  <a:gd name="T0" fmla="*/ 18 w 23"/>
                  <a:gd name="T1" fmla="*/ 9 h 27"/>
                  <a:gd name="T2" fmla="*/ 4 w 23"/>
                  <a:gd name="T3" fmla="*/ 16 h 27"/>
                  <a:gd name="T4" fmla="*/ 18 w 23"/>
                  <a:gd name="T5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7">
                    <a:moveTo>
                      <a:pt x="18" y="9"/>
                    </a:moveTo>
                    <a:cubicBezTo>
                      <a:pt x="14" y="0"/>
                      <a:pt x="0" y="6"/>
                      <a:pt x="4" y="16"/>
                    </a:cubicBezTo>
                    <a:cubicBezTo>
                      <a:pt x="8" y="27"/>
                      <a:pt x="23" y="20"/>
                      <a:pt x="18" y="9"/>
                    </a:cubicBezTo>
                  </a:path>
                </a:pathLst>
              </a:custGeom>
              <a:solidFill>
                <a:srgbClr val="D2E8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14"/>
              <p:cNvSpPr>
                <a:spLocks/>
              </p:cNvSpPr>
              <p:nvPr/>
            </p:nvSpPr>
            <p:spPr bwMode="auto">
              <a:xfrm>
                <a:off x="1587" y="2047"/>
                <a:ext cx="12" cy="13"/>
              </a:xfrm>
              <a:custGeom>
                <a:avLst/>
                <a:gdLst>
                  <a:gd name="T0" fmla="*/ 9 w 33"/>
                  <a:gd name="T1" fmla="*/ 24 h 34"/>
                  <a:gd name="T2" fmla="*/ 22 w 33"/>
                  <a:gd name="T3" fmla="*/ 9 h 34"/>
                  <a:gd name="T4" fmla="*/ 9 w 33"/>
                  <a:gd name="T5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34">
                    <a:moveTo>
                      <a:pt x="9" y="24"/>
                    </a:moveTo>
                    <a:cubicBezTo>
                      <a:pt x="19" y="34"/>
                      <a:pt x="33" y="18"/>
                      <a:pt x="22" y="9"/>
                    </a:cubicBezTo>
                    <a:cubicBezTo>
                      <a:pt x="13" y="0"/>
                      <a:pt x="0" y="15"/>
                      <a:pt x="9" y="24"/>
                    </a:cubicBezTo>
                  </a:path>
                </a:pathLst>
              </a:custGeom>
              <a:solidFill>
                <a:srgbClr val="D2E8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15"/>
              <p:cNvSpPr>
                <a:spLocks noEditPoints="1"/>
              </p:cNvSpPr>
              <p:nvPr/>
            </p:nvSpPr>
            <p:spPr bwMode="auto">
              <a:xfrm>
                <a:off x="1724" y="1970"/>
                <a:ext cx="32" cy="32"/>
              </a:xfrm>
              <a:custGeom>
                <a:avLst/>
                <a:gdLst>
                  <a:gd name="T0" fmla="*/ 82 w 82"/>
                  <a:gd name="T1" fmla="*/ 42 h 83"/>
                  <a:gd name="T2" fmla="*/ 41 w 82"/>
                  <a:gd name="T3" fmla="*/ 83 h 83"/>
                  <a:gd name="T4" fmla="*/ 0 w 82"/>
                  <a:gd name="T5" fmla="*/ 42 h 83"/>
                  <a:gd name="T6" fmla="*/ 41 w 82"/>
                  <a:gd name="T7" fmla="*/ 0 h 83"/>
                  <a:gd name="T8" fmla="*/ 82 w 82"/>
                  <a:gd name="T9" fmla="*/ 42 h 83"/>
                  <a:gd name="T10" fmla="*/ 79 w 82"/>
                  <a:gd name="T11" fmla="*/ 38 h 83"/>
                  <a:gd name="T12" fmla="*/ 42 w 82"/>
                  <a:gd name="T13" fmla="*/ 0 h 83"/>
                  <a:gd name="T14" fmla="*/ 4 w 82"/>
                  <a:gd name="T15" fmla="*/ 38 h 83"/>
                  <a:gd name="T16" fmla="*/ 42 w 82"/>
                  <a:gd name="T17" fmla="*/ 77 h 83"/>
                  <a:gd name="T18" fmla="*/ 79 w 82"/>
                  <a:gd name="T1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" h="83">
                    <a:moveTo>
                      <a:pt x="82" y="42"/>
                    </a:moveTo>
                    <a:cubicBezTo>
                      <a:pt x="82" y="64"/>
                      <a:pt x="64" y="83"/>
                      <a:pt x="41" y="83"/>
                    </a:cubicBezTo>
                    <a:cubicBezTo>
                      <a:pt x="19" y="83"/>
                      <a:pt x="0" y="64"/>
                      <a:pt x="0" y="42"/>
                    </a:cubicBezTo>
                    <a:cubicBezTo>
                      <a:pt x="0" y="19"/>
                      <a:pt x="19" y="0"/>
                      <a:pt x="41" y="0"/>
                    </a:cubicBezTo>
                    <a:cubicBezTo>
                      <a:pt x="64" y="0"/>
                      <a:pt x="82" y="19"/>
                      <a:pt x="82" y="42"/>
                    </a:cubicBezTo>
                    <a:moveTo>
                      <a:pt x="79" y="38"/>
                    </a:moveTo>
                    <a:cubicBezTo>
                      <a:pt x="79" y="17"/>
                      <a:pt x="63" y="0"/>
                      <a:pt x="42" y="0"/>
                    </a:cubicBezTo>
                    <a:cubicBezTo>
                      <a:pt x="21" y="0"/>
                      <a:pt x="4" y="17"/>
                      <a:pt x="4" y="38"/>
                    </a:cubicBezTo>
                    <a:cubicBezTo>
                      <a:pt x="4" y="59"/>
                      <a:pt x="21" y="77"/>
                      <a:pt x="42" y="77"/>
                    </a:cubicBezTo>
                    <a:cubicBezTo>
                      <a:pt x="63" y="77"/>
                      <a:pt x="79" y="59"/>
                      <a:pt x="79" y="3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Oval 16"/>
              <p:cNvSpPr>
                <a:spLocks noChangeArrowheads="1"/>
              </p:cNvSpPr>
              <p:nvPr/>
            </p:nvSpPr>
            <p:spPr bwMode="auto">
              <a:xfrm>
                <a:off x="1740" y="1971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17"/>
              <p:cNvSpPr>
                <a:spLocks noEditPoints="1"/>
              </p:cNvSpPr>
              <p:nvPr/>
            </p:nvSpPr>
            <p:spPr bwMode="auto">
              <a:xfrm>
                <a:off x="1707" y="2069"/>
                <a:ext cx="11" cy="11"/>
              </a:xfrm>
              <a:custGeom>
                <a:avLst/>
                <a:gdLst>
                  <a:gd name="T0" fmla="*/ 28 w 28"/>
                  <a:gd name="T1" fmla="*/ 14 h 28"/>
                  <a:gd name="T2" fmla="*/ 14 w 28"/>
                  <a:gd name="T3" fmla="*/ 28 h 28"/>
                  <a:gd name="T4" fmla="*/ 0 w 28"/>
                  <a:gd name="T5" fmla="*/ 14 h 28"/>
                  <a:gd name="T6" fmla="*/ 14 w 28"/>
                  <a:gd name="T7" fmla="*/ 0 h 28"/>
                  <a:gd name="T8" fmla="*/ 28 w 28"/>
                  <a:gd name="T9" fmla="*/ 14 h 28"/>
                  <a:gd name="T10" fmla="*/ 27 w 28"/>
                  <a:gd name="T11" fmla="*/ 13 h 28"/>
                  <a:gd name="T12" fmla="*/ 14 w 28"/>
                  <a:gd name="T13" fmla="*/ 0 h 28"/>
                  <a:gd name="T14" fmla="*/ 2 w 28"/>
                  <a:gd name="T15" fmla="*/ 13 h 28"/>
                  <a:gd name="T16" fmla="*/ 14 w 28"/>
                  <a:gd name="T17" fmla="*/ 25 h 28"/>
                  <a:gd name="T18" fmla="*/ 27 w 28"/>
                  <a:gd name="T19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28" y="14"/>
                    </a:moveTo>
                    <a:cubicBezTo>
                      <a:pt x="28" y="21"/>
                      <a:pt x="21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" y="0"/>
                      <a:pt x="28" y="6"/>
                      <a:pt x="28" y="14"/>
                    </a:cubicBezTo>
                    <a:moveTo>
                      <a:pt x="27" y="13"/>
                    </a:moveTo>
                    <a:cubicBezTo>
                      <a:pt x="27" y="6"/>
                      <a:pt x="21" y="0"/>
                      <a:pt x="14" y="0"/>
                    </a:cubicBezTo>
                    <a:cubicBezTo>
                      <a:pt x="7" y="0"/>
                      <a:pt x="2" y="6"/>
                      <a:pt x="2" y="13"/>
                    </a:cubicBezTo>
                    <a:cubicBezTo>
                      <a:pt x="2" y="20"/>
                      <a:pt x="7" y="25"/>
                      <a:pt x="14" y="25"/>
                    </a:cubicBezTo>
                    <a:cubicBezTo>
                      <a:pt x="21" y="25"/>
                      <a:pt x="27" y="20"/>
                      <a:pt x="27" y="1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Oval 18"/>
              <p:cNvSpPr>
                <a:spLocks noChangeArrowheads="1"/>
              </p:cNvSpPr>
              <p:nvPr/>
            </p:nvSpPr>
            <p:spPr bwMode="auto">
              <a:xfrm>
                <a:off x="1712" y="2069"/>
                <a:ext cx="3" cy="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19"/>
              <p:cNvSpPr>
                <a:spLocks noEditPoints="1"/>
              </p:cNvSpPr>
              <p:nvPr/>
            </p:nvSpPr>
            <p:spPr bwMode="auto">
              <a:xfrm>
                <a:off x="1798" y="2059"/>
                <a:ext cx="25" cy="26"/>
              </a:xfrm>
              <a:custGeom>
                <a:avLst/>
                <a:gdLst>
                  <a:gd name="T0" fmla="*/ 66 w 66"/>
                  <a:gd name="T1" fmla="*/ 34 h 68"/>
                  <a:gd name="T2" fmla="*/ 33 w 66"/>
                  <a:gd name="T3" fmla="*/ 68 h 68"/>
                  <a:gd name="T4" fmla="*/ 0 w 66"/>
                  <a:gd name="T5" fmla="*/ 34 h 68"/>
                  <a:gd name="T6" fmla="*/ 33 w 66"/>
                  <a:gd name="T7" fmla="*/ 0 h 68"/>
                  <a:gd name="T8" fmla="*/ 66 w 66"/>
                  <a:gd name="T9" fmla="*/ 34 h 68"/>
                  <a:gd name="T10" fmla="*/ 64 w 66"/>
                  <a:gd name="T11" fmla="*/ 31 h 68"/>
                  <a:gd name="T12" fmla="*/ 33 w 66"/>
                  <a:gd name="T13" fmla="*/ 0 h 68"/>
                  <a:gd name="T14" fmla="*/ 3 w 66"/>
                  <a:gd name="T15" fmla="*/ 31 h 68"/>
                  <a:gd name="T16" fmla="*/ 33 w 66"/>
                  <a:gd name="T17" fmla="*/ 62 h 68"/>
                  <a:gd name="T18" fmla="*/ 64 w 66"/>
                  <a:gd name="T19" fmla="*/ 3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68">
                    <a:moveTo>
                      <a:pt x="66" y="34"/>
                    </a:moveTo>
                    <a:cubicBezTo>
                      <a:pt x="66" y="52"/>
                      <a:pt x="51" y="68"/>
                      <a:pt x="33" y="68"/>
                    </a:cubicBezTo>
                    <a:cubicBezTo>
                      <a:pt x="15" y="68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1" y="0"/>
                      <a:pt x="66" y="15"/>
                      <a:pt x="66" y="34"/>
                    </a:cubicBezTo>
                    <a:moveTo>
                      <a:pt x="64" y="31"/>
                    </a:moveTo>
                    <a:cubicBezTo>
                      <a:pt x="64" y="14"/>
                      <a:pt x="50" y="0"/>
                      <a:pt x="33" y="0"/>
                    </a:cubicBezTo>
                    <a:cubicBezTo>
                      <a:pt x="17" y="0"/>
                      <a:pt x="3" y="14"/>
                      <a:pt x="3" y="31"/>
                    </a:cubicBezTo>
                    <a:cubicBezTo>
                      <a:pt x="3" y="48"/>
                      <a:pt x="17" y="62"/>
                      <a:pt x="33" y="62"/>
                    </a:cubicBezTo>
                    <a:cubicBezTo>
                      <a:pt x="50" y="62"/>
                      <a:pt x="64" y="48"/>
                      <a:pt x="64" y="3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Oval 20"/>
              <p:cNvSpPr>
                <a:spLocks noChangeArrowheads="1"/>
              </p:cNvSpPr>
              <p:nvPr/>
            </p:nvSpPr>
            <p:spPr bwMode="auto">
              <a:xfrm>
                <a:off x="1810" y="2060"/>
                <a:ext cx="5" cy="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21"/>
              <p:cNvSpPr>
                <a:spLocks noEditPoints="1"/>
              </p:cNvSpPr>
              <p:nvPr/>
            </p:nvSpPr>
            <p:spPr bwMode="auto">
              <a:xfrm>
                <a:off x="1768" y="2146"/>
                <a:ext cx="38" cy="39"/>
              </a:xfrm>
              <a:custGeom>
                <a:avLst/>
                <a:gdLst>
                  <a:gd name="T0" fmla="*/ 98 w 98"/>
                  <a:gd name="T1" fmla="*/ 50 h 100"/>
                  <a:gd name="T2" fmla="*/ 49 w 98"/>
                  <a:gd name="T3" fmla="*/ 100 h 100"/>
                  <a:gd name="T4" fmla="*/ 0 w 98"/>
                  <a:gd name="T5" fmla="*/ 50 h 100"/>
                  <a:gd name="T6" fmla="*/ 49 w 98"/>
                  <a:gd name="T7" fmla="*/ 0 h 100"/>
                  <a:gd name="T8" fmla="*/ 98 w 98"/>
                  <a:gd name="T9" fmla="*/ 50 h 100"/>
                  <a:gd name="T10" fmla="*/ 95 w 98"/>
                  <a:gd name="T11" fmla="*/ 46 h 100"/>
                  <a:gd name="T12" fmla="*/ 50 w 98"/>
                  <a:gd name="T13" fmla="*/ 1 h 100"/>
                  <a:gd name="T14" fmla="*/ 5 w 98"/>
                  <a:gd name="T15" fmla="*/ 46 h 100"/>
                  <a:gd name="T16" fmla="*/ 50 w 98"/>
                  <a:gd name="T17" fmla="*/ 92 h 100"/>
                  <a:gd name="T18" fmla="*/ 95 w 98"/>
                  <a:gd name="T19" fmla="*/ 4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00">
                    <a:moveTo>
                      <a:pt x="98" y="50"/>
                    </a:moveTo>
                    <a:cubicBezTo>
                      <a:pt x="98" y="78"/>
                      <a:pt x="76" y="100"/>
                      <a:pt x="49" y="100"/>
                    </a:cubicBezTo>
                    <a:cubicBezTo>
                      <a:pt x="22" y="100"/>
                      <a:pt x="0" y="78"/>
                      <a:pt x="0" y="50"/>
                    </a:cubicBezTo>
                    <a:cubicBezTo>
                      <a:pt x="0" y="23"/>
                      <a:pt x="22" y="0"/>
                      <a:pt x="49" y="0"/>
                    </a:cubicBezTo>
                    <a:cubicBezTo>
                      <a:pt x="76" y="0"/>
                      <a:pt x="98" y="23"/>
                      <a:pt x="98" y="50"/>
                    </a:cubicBezTo>
                    <a:moveTo>
                      <a:pt x="95" y="46"/>
                    </a:moveTo>
                    <a:cubicBezTo>
                      <a:pt x="95" y="21"/>
                      <a:pt x="75" y="1"/>
                      <a:pt x="50" y="1"/>
                    </a:cubicBezTo>
                    <a:cubicBezTo>
                      <a:pt x="25" y="1"/>
                      <a:pt x="5" y="21"/>
                      <a:pt x="5" y="46"/>
                    </a:cubicBezTo>
                    <a:cubicBezTo>
                      <a:pt x="5" y="72"/>
                      <a:pt x="25" y="92"/>
                      <a:pt x="50" y="92"/>
                    </a:cubicBezTo>
                    <a:cubicBezTo>
                      <a:pt x="75" y="92"/>
                      <a:pt x="95" y="72"/>
                      <a:pt x="95" y="4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Oval 22"/>
              <p:cNvSpPr>
                <a:spLocks noChangeArrowheads="1"/>
              </p:cNvSpPr>
              <p:nvPr/>
            </p:nvSpPr>
            <p:spPr bwMode="auto">
              <a:xfrm>
                <a:off x="1787" y="2148"/>
                <a:ext cx="8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23"/>
              <p:cNvSpPr>
                <a:spLocks noEditPoints="1"/>
              </p:cNvSpPr>
              <p:nvPr/>
            </p:nvSpPr>
            <p:spPr bwMode="auto">
              <a:xfrm>
                <a:off x="1793" y="2184"/>
                <a:ext cx="33" cy="34"/>
              </a:xfrm>
              <a:custGeom>
                <a:avLst/>
                <a:gdLst>
                  <a:gd name="T0" fmla="*/ 85 w 85"/>
                  <a:gd name="T1" fmla="*/ 43 h 86"/>
                  <a:gd name="T2" fmla="*/ 43 w 85"/>
                  <a:gd name="T3" fmla="*/ 86 h 86"/>
                  <a:gd name="T4" fmla="*/ 0 w 85"/>
                  <a:gd name="T5" fmla="*/ 43 h 86"/>
                  <a:gd name="T6" fmla="*/ 43 w 85"/>
                  <a:gd name="T7" fmla="*/ 0 h 86"/>
                  <a:gd name="T8" fmla="*/ 85 w 85"/>
                  <a:gd name="T9" fmla="*/ 43 h 86"/>
                  <a:gd name="T10" fmla="*/ 82 w 85"/>
                  <a:gd name="T11" fmla="*/ 39 h 86"/>
                  <a:gd name="T12" fmla="*/ 43 w 85"/>
                  <a:gd name="T13" fmla="*/ 0 h 86"/>
                  <a:gd name="T14" fmla="*/ 4 w 85"/>
                  <a:gd name="T15" fmla="*/ 39 h 86"/>
                  <a:gd name="T16" fmla="*/ 43 w 85"/>
                  <a:gd name="T17" fmla="*/ 79 h 86"/>
                  <a:gd name="T18" fmla="*/ 82 w 85"/>
                  <a:gd name="T19" fmla="*/ 3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86">
                    <a:moveTo>
                      <a:pt x="85" y="43"/>
                    </a:moveTo>
                    <a:cubicBezTo>
                      <a:pt x="85" y="66"/>
                      <a:pt x="66" y="86"/>
                      <a:pt x="43" y="86"/>
                    </a:cubicBezTo>
                    <a:cubicBezTo>
                      <a:pt x="19" y="86"/>
                      <a:pt x="0" y="66"/>
                      <a:pt x="0" y="43"/>
                    </a:cubicBezTo>
                    <a:cubicBezTo>
                      <a:pt x="0" y="19"/>
                      <a:pt x="19" y="0"/>
                      <a:pt x="43" y="0"/>
                    </a:cubicBezTo>
                    <a:cubicBezTo>
                      <a:pt x="66" y="0"/>
                      <a:pt x="85" y="19"/>
                      <a:pt x="85" y="43"/>
                    </a:cubicBezTo>
                    <a:moveTo>
                      <a:pt x="82" y="39"/>
                    </a:moveTo>
                    <a:cubicBezTo>
                      <a:pt x="82" y="17"/>
                      <a:pt x="65" y="0"/>
                      <a:pt x="43" y="0"/>
                    </a:cubicBezTo>
                    <a:cubicBezTo>
                      <a:pt x="22" y="0"/>
                      <a:pt x="4" y="17"/>
                      <a:pt x="4" y="39"/>
                    </a:cubicBezTo>
                    <a:cubicBezTo>
                      <a:pt x="4" y="61"/>
                      <a:pt x="22" y="79"/>
                      <a:pt x="43" y="79"/>
                    </a:cubicBezTo>
                    <a:cubicBezTo>
                      <a:pt x="65" y="79"/>
                      <a:pt x="82" y="61"/>
                      <a:pt x="82" y="3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Oval 24"/>
              <p:cNvSpPr>
                <a:spLocks noChangeArrowheads="1"/>
              </p:cNvSpPr>
              <p:nvPr/>
            </p:nvSpPr>
            <p:spPr bwMode="auto">
              <a:xfrm>
                <a:off x="1809" y="2186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25"/>
              <p:cNvSpPr>
                <a:spLocks noEditPoints="1"/>
              </p:cNvSpPr>
              <p:nvPr/>
            </p:nvSpPr>
            <p:spPr bwMode="auto">
              <a:xfrm>
                <a:off x="1847" y="2213"/>
                <a:ext cx="19" cy="19"/>
              </a:xfrm>
              <a:custGeom>
                <a:avLst/>
                <a:gdLst>
                  <a:gd name="T0" fmla="*/ 49 w 49"/>
                  <a:gd name="T1" fmla="*/ 25 h 50"/>
                  <a:gd name="T2" fmla="*/ 24 w 49"/>
                  <a:gd name="T3" fmla="*/ 50 h 50"/>
                  <a:gd name="T4" fmla="*/ 0 w 49"/>
                  <a:gd name="T5" fmla="*/ 25 h 50"/>
                  <a:gd name="T6" fmla="*/ 24 w 49"/>
                  <a:gd name="T7" fmla="*/ 0 h 50"/>
                  <a:gd name="T8" fmla="*/ 49 w 49"/>
                  <a:gd name="T9" fmla="*/ 25 h 50"/>
                  <a:gd name="T10" fmla="*/ 47 w 49"/>
                  <a:gd name="T11" fmla="*/ 23 h 50"/>
                  <a:gd name="T12" fmla="*/ 25 w 49"/>
                  <a:gd name="T13" fmla="*/ 0 h 50"/>
                  <a:gd name="T14" fmla="*/ 2 w 49"/>
                  <a:gd name="T15" fmla="*/ 23 h 50"/>
                  <a:gd name="T16" fmla="*/ 25 w 49"/>
                  <a:gd name="T17" fmla="*/ 46 h 50"/>
                  <a:gd name="T18" fmla="*/ 47 w 49"/>
                  <a:gd name="T19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50">
                    <a:moveTo>
                      <a:pt x="49" y="25"/>
                    </a:moveTo>
                    <a:cubicBezTo>
                      <a:pt x="49" y="39"/>
                      <a:pt x="38" y="50"/>
                      <a:pt x="24" y="50"/>
                    </a:cubicBez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8" y="0"/>
                      <a:pt x="49" y="11"/>
                      <a:pt x="49" y="25"/>
                    </a:cubicBezTo>
                    <a:moveTo>
                      <a:pt x="47" y="23"/>
                    </a:moveTo>
                    <a:cubicBezTo>
                      <a:pt x="47" y="10"/>
                      <a:pt x="37" y="0"/>
                      <a:pt x="25" y="0"/>
                    </a:cubicBezTo>
                    <a:cubicBezTo>
                      <a:pt x="12" y="0"/>
                      <a:pt x="2" y="10"/>
                      <a:pt x="2" y="23"/>
                    </a:cubicBezTo>
                    <a:cubicBezTo>
                      <a:pt x="2" y="36"/>
                      <a:pt x="12" y="46"/>
                      <a:pt x="25" y="46"/>
                    </a:cubicBezTo>
                    <a:cubicBezTo>
                      <a:pt x="37" y="46"/>
                      <a:pt x="47" y="36"/>
                      <a:pt x="47" y="2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Oval 26"/>
              <p:cNvSpPr>
                <a:spLocks noChangeArrowheads="1"/>
              </p:cNvSpPr>
              <p:nvPr/>
            </p:nvSpPr>
            <p:spPr bwMode="auto">
              <a:xfrm>
                <a:off x="1855" y="2214"/>
                <a:ext cx="5" cy="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27"/>
              <p:cNvSpPr>
                <a:spLocks noEditPoints="1"/>
              </p:cNvSpPr>
              <p:nvPr/>
            </p:nvSpPr>
            <p:spPr bwMode="auto">
              <a:xfrm>
                <a:off x="1848" y="2298"/>
                <a:ext cx="19" cy="19"/>
              </a:xfrm>
              <a:custGeom>
                <a:avLst/>
                <a:gdLst>
                  <a:gd name="T0" fmla="*/ 48 w 48"/>
                  <a:gd name="T1" fmla="*/ 24 h 49"/>
                  <a:gd name="T2" fmla="*/ 24 w 48"/>
                  <a:gd name="T3" fmla="*/ 49 h 49"/>
                  <a:gd name="T4" fmla="*/ 0 w 48"/>
                  <a:gd name="T5" fmla="*/ 24 h 49"/>
                  <a:gd name="T6" fmla="*/ 24 w 48"/>
                  <a:gd name="T7" fmla="*/ 0 h 49"/>
                  <a:gd name="T8" fmla="*/ 48 w 48"/>
                  <a:gd name="T9" fmla="*/ 24 h 49"/>
                  <a:gd name="T10" fmla="*/ 46 w 48"/>
                  <a:gd name="T11" fmla="*/ 22 h 49"/>
                  <a:gd name="T12" fmla="*/ 24 w 48"/>
                  <a:gd name="T13" fmla="*/ 0 h 49"/>
                  <a:gd name="T14" fmla="*/ 2 w 48"/>
                  <a:gd name="T15" fmla="*/ 22 h 49"/>
                  <a:gd name="T16" fmla="*/ 24 w 48"/>
                  <a:gd name="T17" fmla="*/ 45 h 49"/>
                  <a:gd name="T18" fmla="*/ 46 w 48"/>
                  <a:gd name="T19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49">
                    <a:moveTo>
                      <a:pt x="48" y="24"/>
                    </a:moveTo>
                    <a:cubicBezTo>
                      <a:pt x="48" y="38"/>
                      <a:pt x="37" y="49"/>
                      <a:pt x="24" y="49"/>
                    </a:cubicBezTo>
                    <a:cubicBezTo>
                      <a:pt x="11" y="49"/>
                      <a:pt x="0" y="38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7" y="0"/>
                      <a:pt x="48" y="11"/>
                      <a:pt x="48" y="24"/>
                    </a:cubicBezTo>
                    <a:moveTo>
                      <a:pt x="46" y="22"/>
                    </a:moveTo>
                    <a:cubicBezTo>
                      <a:pt x="46" y="10"/>
                      <a:pt x="36" y="0"/>
                      <a:pt x="24" y="0"/>
                    </a:cubicBezTo>
                    <a:cubicBezTo>
                      <a:pt x="12" y="0"/>
                      <a:pt x="2" y="10"/>
                      <a:pt x="2" y="22"/>
                    </a:cubicBezTo>
                    <a:cubicBezTo>
                      <a:pt x="2" y="35"/>
                      <a:pt x="12" y="45"/>
                      <a:pt x="24" y="45"/>
                    </a:cubicBezTo>
                    <a:cubicBezTo>
                      <a:pt x="36" y="45"/>
                      <a:pt x="46" y="35"/>
                      <a:pt x="46" y="2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Oval 28"/>
              <p:cNvSpPr>
                <a:spLocks noChangeArrowheads="1"/>
              </p:cNvSpPr>
              <p:nvPr/>
            </p:nvSpPr>
            <p:spPr bwMode="auto">
              <a:xfrm>
                <a:off x="1857" y="2298"/>
                <a:ext cx="4" cy="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29"/>
              <p:cNvSpPr>
                <a:spLocks noEditPoints="1"/>
              </p:cNvSpPr>
              <p:nvPr/>
            </p:nvSpPr>
            <p:spPr bwMode="auto">
              <a:xfrm>
                <a:off x="1837" y="2319"/>
                <a:ext cx="31" cy="32"/>
              </a:xfrm>
              <a:custGeom>
                <a:avLst/>
                <a:gdLst>
                  <a:gd name="T0" fmla="*/ 80 w 80"/>
                  <a:gd name="T1" fmla="*/ 41 h 82"/>
                  <a:gd name="T2" fmla="*/ 40 w 80"/>
                  <a:gd name="T3" fmla="*/ 82 h 82"/>
                  <a:gd name="T4" fmla="*/ 0 w 80"/>
                  <a:gd name="T5" fmla="*/ 41 h 82"/>
                  <a:gd name="T6" fmla="*/ 40 w 80"/>
                  <a:gd name="T7" fmla="*/ 0 h 82"/>
                  <a:gd name="T8" fmla="*/ 80 w 80"/>
                  <a:gd name="T9" fmla="*/ 41 h 82"/>
                  <a:gd name="T10" fmla="*/ 77 w 80"/>
                  <a:gd name="T11" fmla="*/ 38 h 82"/>
                  <a:gd name="T12" fmla="*/ 40 w 80"/>
                  <a:gd name="T13" fmla="*/ 1 h 82"/>
                  <a:gd name="T14" fmla="*/ 3 w 80"/>
                  <a:gd name="T15" fmla="*/ 38 h 82"/>
                  <a:gd name="T16" fmla="*/ 40 w 80"/>
                  <a:gd name="T17" fmla="*/ 76 h 82"/>
                  <a:gd name="T18" fmla="*/ 77 w 80"/>
                  <a:gd name="T1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82">
                    <a:moveTo>
                      <a:pt x="80" y="41"/>
                    </a:moveTo>
                    <a:cubicBezTo>
                      <a:pt x="80" y="64"/>
                      <a:pt x="62" y="82"/>
                      <a:pt x="40" y="82"/>
                    </a:cubicBezTo>
                    <a:cubicBezTo>
                      <a:pt x="18" y="82"/>
                      <a:pt x="0" y="64"/>
                      <a:pt x="0" y="41"/>
                    </a:cubicBezTo>
                    <a:cubicBezTo>
                      <a:pt x="0" y="19"/>
                      <a:pt x="18" y="0"/>
                      <a:pt x="40" y="0"/>
                    </a:cubicBezTo>
                    <a:cubicBezTo>
                      <a:pt x="62" y="0"/>
                      <a:pt x="80" y="19"/>
                      <a:pt x="80" y="41"/>
                    </a:cubicBezTo>
                    <a:moveTo>
                      <a:pt x="77" y="38"/>
                    </a:moveTo>
                    <a:cubicBezTo>
                      <a:pt x="77" y="18"/>
                      <a:pt x="61" y="1"/>
                      <a:pt x="40" y="1"/>
                    </a:cubicBezTo>
                    <a:cubicBezTo>
                      <a:pt x="20" y="1"/>
                      <a:pt x="3" y="18"/>
                      <a:pt x="3" y="38"/>
                    </a:cubicBezTo>
                    <a:cubicBezTo>
                      <a:pt x="3" y="59"/>
                      <a:pt x="20" y="76"/>
                      <a:pt x="40" y="76"/>
                    </a:cubicBezTo>
                    <a:cubicBezTo>
                      <a:pt x="61" y="76"/>
                      <a:pt x="77" y="59"/>
                      <a:pt x="77" y="3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Oval 30"/>
              <p:cNvSpPr>
                <a:spLocks noChangeArrowheads="1"/>
              </p:cNvSpPr>
              <p:nvPr/>
            </p:nvSpPr>
            <p:spPr bwMode="auto">
              <a:xfrm>
                <a:off x="1852" y="2320"/>
                <a:ext cx="6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31"/>
              <p:cNvSpPr>
                <a:spLocks noEditPoints="1"/>
              </p:cNvSpPr>
              <p:nvPr/>
            </p:nvSpPr>
            <p:spPr bwMode="auto">
              <a:xfrm>
                <a:off x="1934" y="2359"/>
                <a:ext cx="30" cy="32"/>
              </a:xfrm>
              <a:custGeom>
                <a:avLst/>
                <a:gdLst>
                  <a:gd name="T0" fmla="*/ 79 w 79"/>
                  <a:gd name="T1" fmla="*/ 40 h 80"/>
                  <a:gd name="T2" fmla="*/ 40 w 79"/>
                  <a:gd name="T3" fmla="*/ 80 h 80"/>
                  <a:gd name="T4" fmla="*/ 0 w 79"/>
                  <a:gd name="T5" fmla="*/ 40 h 80"/>
                  <a:gd name="T6" fmla="*/ 40 w 79"/>
                  <a:gd name="T7" fmla="*/ 0 h 80"/>
                  <a:gd name="T8" fmla="*/ 79 w 79"/>
                  <a:gd name="T9" fmla="*/ 40 h 80"/>
                  <a:gd name="T10" fmla="*/ 76 w 79"/>
                  <a:gd name="T11" fmla="*/ 37 h 80"/>
                  <a:gd name="T12" fmla="*/ 40 w 79"/>
                  <a:gd name="T13" fmla="*/ 0 h 80"/>
                  <a:gd name="T14" fmla="*/ 4 w 79"/>
                  <a:gd name="T15" fmla="*/ 37 h 80"/>
                  <a:gd name="T16" fmla="*/ 40 w 79"/>
                  <a:gd name="T17" fmla="*/ 73 h 80"/>
                  <a:gd name="T18" fmla="*/ 76 w 79"/>
                  <a:gd name="T19" fmla="*/ 3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80">
                    <a:moveTo>
                      <a:pt x="79" y="40"/>
                    </a:moveTo>
                    <a:cubicBezTo>
                      <a:pt x="79" y="62"/>
                      <a:pt x="61" y="80"/>
                      <a:pt x="40" y="80"/>
                    </a:cubicBezTo>
                    <a:cubicBezTo>
                      <a:pt x="18" y="80"/>
                      <a:pt x="0" y="62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61" y="0"/>
                      <a:pt x="79" y="18"/>
                      <a:pt x="79" y="40"/>
                    </a:cubicBezTo>
                    <a:moveTo>
                      <a:pt x="76" y="37"/>
                    </a:moveTo>
                    <a:cubicBezTo>
                      <a:pt x="76" y="16"/>
                      <a:pt x="60" y="0"/>
                      <a:pt x="40" y="0"/>
                    </a:cubicBezTo>
                    <a:cubicBezTo>
                      <a:pt x="20" y="0"/>
                      <a:pt x="4" y="16"/>
                      <a:pt x="4" y="37"/>
                    </a:cubicBezTo>
                    <a:cubicBezTo>
                      <a:pt x="4" y="57"/>
                      <a:pt x="20" y="73"/>
                      <a:pt x="40" y="73"/>
                    </a:cubicBezTo>
                    <a:cubicBezTo>
                      <a:pt x="60" y="73"/>
                      <a:pt x="76" y="57"/>
                      <a:pt x="76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Oval 32"/>
              <p:cNvSpPr>
                <a:spLocks noChangeArrowheads="1"/>
              </p:cNvSpPr>
              <p:nvPr/>
            </p:nvSpPr>
            <p:spPr bwMode="auto">
              <a:xfrm>
                <a:off x="1948" y="2361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33"/>
              <p:cNvSpPr>
                <a:spLocks noEditPoints="1"/>
              </p:cNvSpPr>
              <p:nvPr/>
            </p:nvSpPr>
            <p:spPr bwMode="auto">
              <a:xfrm>
                <a:off x="1942" y="2421"/>
                <a:ext cx="8" cy="8"/>
              </a:xfrm>
              <a:custGeom>
                <a:avLst/>
                <a:gdLst>
                  <a:gd name="T0" fmla="*/ 21 w 21"/>
                  <a:gd name="T1" fmla="*/ 11 h 21"/>
                  <a:gd name="T2" fmla="*/ 10 w 21"/>
                  <a:gd name="T3" fmla="*/ 21 h 21"/>
                  <a:gd name="T4" fmla="*/ 0 w 21"/>
                  <a:gd name="T5" fmla="*/ 11 h 21"/>
                  <a:gd name="T6" fmla="*/ 10 w 21"/>
                  <a:gd name="T7" fmla="*/ 0 h 21"/>
                  <a:gd name="T8" fmla="*/ 21 w 21"/>
                  <a:gd name="T9" fmla="*/ 11 h 21"/>
                  <a:gd name="T10" fmla="*/ 20 w 21"/>
                  <a:gd name="T11" fmla="*/ 10 h 21"/>
                  <a:gd name="T12" fmla="*/ 10 w 21"/>
                  <a:gd name="T13" fmla="*/ 0 h 21"/>
                  <a:gd name="T14" fmla="*/ 1 w 21"/>
                  <a:gd name="T15" fmla="*/ 10 h 21"/>
                  <a:gd name="T16" fmla="*/ 10 w 21"/>
                  <a:gd name="T17" fmla="*/ 20 h 21"/>
                  <a:gd name="T18" fmla="*/ 20 w 21"/>
                  <a:gd name="T1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21" y="11"/>
                    </a:moveTo>
                    <a:cubicBezTo>
                      <a:pt x="21" y="17"/>
                      <a:pt x="16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" y="0"/>
                      <a:pt x="21" y="5"/>
                      <a:pt x="21" y="11"/>
                    </a:cubicBezTo>
                    <a:moveTo>
                      <a:pt x="20" y="10"/>
                    </a:moveTo>
                    <a:cubicBezTo>
                      <a:pt x="20" y="5"/>
                      <a:pt x="16" y="0"/>
                      <a:pt x="10" y="0"/>
                    </a:cubicBezTo>
                    <a:cubicBezTo>
                      <a:pt x="5" y="0"/>
                      <a:pt x="1" y="5"/>
                      <a:pt x="1" y="10"/>
                    </a:cubicBezTo>
                    <a:cubicBezTo>
                      <a:pt x="1" y="15"/>
                      <a:pt x="5" y="20"/>
                      <a:pt x="10" y="20"/>
                    </a:cubicBezTo>
                    <a:cubicBezTo>
                      <a:pt x="16" y="20"/>
                      <a:pt x="20" y="15"/>
                      <a:pt x="20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Oval 34"/>
              <p:cNvSpPr>
                <a:spLocks noChangeArrowheads="1"/>
              </p:cNvSpPr>
              <p:nvPr/>
            </p:nvSpPr>
            <p:spPr bwMode="auto">
              <a:xfrm>
                <a:off x="1946" y="2421"/>
                <a:ext cx="1" cy="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35"/>
              <p:cNvSpPr>
                <a:spLocks noEditPoints="1"/>
              </p:cNvSpPr>
              <p:nvPr/>
            </p:nvSpPr>
            <p:spPr bwMode="auto">
              <a:xfrm>
                <a:off x="1696" y="1965"/>
                <a:ext cx="7" cy="7"/>
              </a:xfrm>
              <a:custGeom>
                <a:avLst/>
                <a:gdLst>
                  <a:gd name="T0" fmla="*/ 18 w 18"/>
                  <a:gd name="T1" fmla="*/ 9 h 18"/>
                  <a:gd name="T2" fmla="*/ 9 w 18"/>
                  <a:gd name="T3" fmla="*/ 18 h 18"/>
                  <a:gd name="T4" fmla="*/ 0 w 18"/>
                  <a:gd name="T5" fmla="*/ 9 h 18"/>
                  <a:gd name="T6" fmla="*/ 9 w 18"/>
                  <a:gd name="T7" fmla="*/ 0 h 18"/>
                  <a:gd name="T8" fmla="*/ 18 w 18"/>
                  <a:gd name="T9" fmla="*/ 9 h 18"/>
                  <a:gd name="T10" fmla="*/ 17 w 18"/>
                  <a:gd name="T11" fmla="*/ 8 h 18"/>
                  <a:gd name="T12" fmla="*/ 9 w 18"/>
                  <a:gd name="T13" fmla="*/ 0 h 18"/>
                  <a:gd name="T14" fmla="*/ 1 w 18"/>
                  <a:gd name="T15" fmla="*/ 8 h 18"/>
                  <a:gd name="T16" fmla="*/ 9 w 18"/>
                  <a:gd name="T17" fmla="*/ 16 h 18"/>
                  <a:gd name="T18" fmla="*/ 17 w 18"/>
                  <a:gd name="T19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8">
                    <a:moveTo>
                      <a:pt x="18" y="9"/>
                    </a:moveTo>
                    <a:cubicBezTo>
                      <a:pt x="18" y="14"/>
                      <a:pt x="14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8" y="4"/>
                      <a:pt x="18" y="9"/>
                    </a:cubicBezTo>
                    <a:moveTo>
                      <a:pt x="17" y="8"/>
                    </a:moveTo>
                    <a:cubicBezTo>
                      <a:pt x="17" y="3"/>
                      <a:pt x="14" y="0"/>
                      <a:pt x="9" y="0"/>
                    </a:cubicBezTo>
                    <a:cubicBezTo>
                      <a:pt x="5" y="0"/>
                      <a:pt x="1" y="3"/>
                      <a:pt x="1" y="8"/>
                    </a:cubicBezTo>
                    <a:cubicBezTo>
                      <a:pt x="1" y="13"/>
                      <a:pt x="5" y="16"/>
                      <a:pt x="9" y="16"/>
                    </a:cubicBezTo>
                    <a:cubicBezTo>
                      <a:pt x="14" y="16"/>
                      <a:pt x="17" y="13"/>
                      <a:pt x="17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Oval 36"/>
              <p:cNvSpPr>
                <a:spLocks noChangeArrowheads="1"/>
              </p:cNvSpPr>
              <p:nvPr/>
            </p:nvSpPr>
            <p:spPr bwMode="auto">
              <a:xfrm>
                <a:off x="1699" y="1965"/>
                <a:ext cx="2" cy="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37"/>
              <p:cNvSpPr>
                <a:spLocks noEditPoints="1"/>
              </p:cNvSpPr>
              <p:nvPr/>
            </p:nvSpPr>
            <p:spPr bwMode="auto">
              <a:xfrm>
                <a:off x="1631" y="2028"/>
                <a:ext cx="23" cy="23"/>
              </a:xfrm>
              <a:custGeom>
                <a:avLst/>
                <a:gdLst>
                  <a:gd name="T0" fmla="*/ 58 w 58"/>
                  <a:gd name="T1" fmla="*/ 30 h 59"/>
                  <a:gd name="T2" fmla="*/ 29 w 58"/>
                  <a:gd name="T3" fmla="*/ 59 h 59"/>
                  <a:gd name="T4" fmla="*/ 0 w 58"/>
                  <a:gd name="T5" fmla="*/ 30 h 59"/>
                  <a:gd name="T6" fmla="*/ 29 w 58"/>
                  <a:gd name="T7" fmla="*/ 0 h 59"/>
                  <a:gd name="T8" fmla="*/ 58 w 58"/>
                  <a:gd name="T9" fmla="*/ 30 h 59"/>
                  <a:gd name="T10" fmla="*/ 56 w 58"/>
                  <a:gd name="T11" fmla="*/ 28 h 59"/>
                  <a:gd name="T12" fmla="*/ 29 w 58"/>
                  <a:gd name="T13" fmla="*/ 1 h 59"/>
                  <a:gd name="T14" fmla="*/ 3 w 58"/>
                  <a:gd name="T15" fmla="*/ 28 h 59"/>
                  <a:gd name="T16" fmla="*/ 29 w 58"/>
                  <a:gd name="T17" fmla="*/ 55 h 59"/>
                  <a:gd name="T18" fmla="*/ 56 w 58"/>
                  <a:gd name="T19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9">
                    <a:moveTo>
                      <a:pt x="58" y="30"/>
                    </a:moveTo>
                    <a:cubicBezTo>
                      <a:pt x="58" y="46"/>
                      <a:pt x="45" y="59"/>
                      <a:pt x="29" y="59"/>
                    </a:cubicBezTo>
                    <a:cubicBezTo>
                      <a:pt x="13" y="59"/>
                      <a:pt x="0" y="46"/>
                      <a:pt x="0" y="30"/>
                    </a:cubicBezTo>
                    <a:cubicBezTo>
                      <a:pt x="0" y="14"/>
                      <a:pt x="13" y="0"/>
                      <a:pt x="29" y="0"/>
                    </a:cubicBezTo>
                    <a:cubicBezTo>
                      <a:pt x="45" y="0"/>
                      <a:pt x="58" y="14"/>
                      <a:pt x="58" y="30"/>
                    </a:cubicBezTo>
                    <a:moveTo>
                      <a:pt x="56" y="28"/>
                    </a:moveTo>
                    <a:cubicBezTo>
                      <a:pt x="56" y="13"/>
                      <a:pt x="44" y="1"/>
                      <a:pt x="29" y="1"/>
                    </a:cubicBezTo>
                    <a:cubicBezTo>
                      <a:pt x="15" y="1"/>
                      <a:pt x="3" y="13"/>
                      <a:pt x="3" y="28"/>
                    </a:cubicBezTo>
                    <a:cubicBezTo>
                      <a:pt x="3" y="43"/>
                      <a:pt x="15" y="55"/>
                      <a:pt x="29" y="55"/>
                    </a:cubicBezTo>
                    <a:cubicBezTo>
                      <a:pt x="44" y="55"/>
                      <a:pt x="56" y="43"/>
                      <a:pt x="56" y="2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Oval 38"/>
              <p:cNvSpPr>
                <a:spLocks noChangeArrowheads="1"/>
              </p:cNvSpPr>
              <p:nvPr/>
            </p:nvSpPr>
            <p:spPr bwMode="auto">
              <a:xfrm>
                <a:off x="1642" y="2029"/>
                <a:ext cx="5" cy="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39"/>
              <p:cNvSpPr>
                <a:spLocks noEditPoints="1"/>
              </p:cNvSpPr>
              <p:nvPr/>
            </p:nvSpPr>
            <p:spPr bwMode="auto">
              <a:xfrm>
                <a:off x="1649" y="2104"/>
                <a:ext cx="14" cy="15"/>
              </a:xfrm>
              <a:custGeom>
                <a:avLst/>
                <a:gdLst>
                  <a:gd name="T0" fmla="*/ 37 w 37"/>
                  <a:gd name="T1" fmla="*/ 19 h 39"/>
                  <a:gd name="T2" fmla="*/ 19 w 37"/>
                  <a:gd name="T3" fmla="*/ 39 h 39"/>
                  <a:gd name="T4" fmla="*/ 0 w 37"/>
                  <a:gd name="T5" fmla="*/ 19 h 39"/>
                  <a:gd name="T6" fmla="*/ 19 w 37"/>
                  <a:gd name="T7" fmla="*/ 0 h 39"/>
                  <a:gd name="T8" fmla="*/ 37 w 37"/>
                  <a:gd name="T9" fmla="*/ 19 h 39"/>
                  <a:gd name="T10" fmla="*/ 36 w 37"/>
                  <a:gd name="T11" fmla="*/ 18 h 39"/>
                  <a:gd name="T12" fmla="*/ 19 w 37"/>
                  <a:gd name="T13" fmla="*/ 0 h 39"/>
                  <a:gd name="T14" fmla="*/ 1 w 37"/>
                  <a:gd name="T15" fmla="*/ 18 h 39"/>
                  <a:gd name="T16" fmla="*/ 19 w 37"/>
                  <a:gd name="T17" fmla="*/ 36 h 39"/>
                  <a:gd name="T18" fmla="*/ 36 w 37"/>
                  <a:gd name="T19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9">
                    <a:moveTo>
                      <a:pt x="37" y="19"/>
                    </a:moveTo>
                    <a:cubicBezTo>
                      <a:pt x="37" y="30"/>
                      <a:pt x="29" y="39"/>
                      <a:pt x="19" y="39"/>
                    </a:cubicBezTo>
                    <a:cubicBezTo>
                      <a:pt x="8" y="39"/>
                      <a:pt x="0" y="30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29" y="0"/>
                      <a:pt x="37" y="9"/>
                      <a:pt x="37" y="19"/>
                    </a:cubicBezTo>
                    <a:moveTo>
                      <a:pt x="36" y="18"/>
                    </a:moveTo>
                    <a:cubicBezTo>
                      <a:pt x="36" y="8"/>
                      <a:pt x="28" y="0"/>
                      <a:pt x="19" y="0"/>
                    </a:cubicBezTo>
                    <a:cubicBezTo>
                      <a:pt x="9" y="0"/>
                      <a:pt x="1" y="8"/>
                      <a:pt x="1" y="18"/>
                    </a:cubicBezTo>
                    <a:cubicBezTo>
                      <a:pt x="1" y="28"/>
                      <a:pt x="9" y="36"/>
                      <a:pt x="19" y="36"/>
                    </a:cubicBezTo>
                    <a:cubicBezTo>
                      <a:pt x="28" y="36"/>
                      <a:pt x="36" y="28"/>
                      <a:pt x="36" y="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Oval 40"/>
              <p:cNvSpPr>
                <a:spLocks noChangeArrowheads="1"/>
              </p:cNvSpPr>
              <p:nvPr/>
            </p:nvSpPr>
            <p:spPr bwMode="auto">
              <a:xfrm>
                <a:off x="1656" y="2104"/>
                <a:ext cx="3" cy="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41"/>
              <p:cNvSpPr>
                <a:spLocks noEditPoints="1"/>
              </p:cNvSpPr>
              <p:nvPr/>
            </p:nvSpPr>
            <p:spPr bwMode="auto">
              <a:xfrm>
                <a:off x="1662" y="2121"/>
                <a:ext cx="40" cy="40"/>
              </a:xfrm>
              <a:custGeom>
                <a:avLst/>
                <a:gdLst>
                  <a:gd name="T0" fmla="*/ 102 w 102"/>
                  <a:gd name="T1" fmla="*/ 51 h 103"/>
                  <a:gd name="T2" fmla="*/ 51 w 102"/>
                  <a:gd name="T3" fmla="*/ 103 h 103"/>
                  <a:gd name="T4" fmla="*/ 0 w 102"/>
                  <a:gd name="T5" fmla="*/ 51 h 103"/>
                  <a:gd name="T6" fmla="*/ 51 w 102"/>
                  <a:gd name="T7" fmla="*/ 0 h 103"/>
                  <a:gd name="T8" fmla="*/ 102 w 102"/>
                  <a:gd name="T9" fmla="*/ 51 h 103"/>
                  <a:gd name="T10" fmla="*/ 98 w 102"/>
                  <a:gd name="T11" fmla="*/ 47 h 103"/>
                  <a:gd name="T12" fmla="*/ 52 w 102"/>
                  <a:gd name="T13" fmla="*/ 0 h 103"/>
                  <a:gd name="T14" fmla="*/ 5 w 102"/>
                  <a:gd name="T15" fmla="*/ 47 h 103"/>
                  <a:gd name="T16" fmla="*/ 52 w 102"/>
                  <a:gd name="T17" fmla="*/ 95 h 103"/>
                  <a:gd name="T18" fmla="*/ 98 w 102"/>
                  <a:gd name="T19" fmla="*/ 4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103">
                    <a:moveTo>
                      <a:pt x="102" y="51"/>
                    </a:moveTo>
                    <a:cubicBezTo>
                      <a:pt x="102" y="80"/>
                      <a:pt x="79" y="103"/>
                      <a:pt x="51" y="103"/>
                    </a:cubicBezTo>
                    <a:cubicBezTo>
                      <a:pt x="23" y="103"/>
                      <a:pt x="0" y="80"/>
                      <a:pt x="0" y="51"/>
                    </a:cubicBezTo>
                    <a:cubicBezTo>
                      <a:pt x="0" y="23"/>
                      <a:pt x="23" y="0"/>
                      <a:pt x="51" y="0"/>
                    </a:cubicBezTo>
                    <a:cubicBezTo>
                      <a:pt x="79" y="0"/>
                      <a:pt x="102" y="23"/>
                      <a:pt x="102" y="51"/>
                    </a:cubicBezTo>
                    <a:moveTo>
                      <a:pt x="98" y="47"/>
                    </a:moveTo>
                    <a:cubicBezTo>
                      <a:pt x="98" y="21"/>
                      <a:pt x="77" y="0"/>
                      <a:pt x="52" y="0"/>
                    </a:cubicBezTo>
                    <a:cubicBezTo>
                      <a:pt x="26" y="0"/>
                      <a:pt x="5" y="21"/>
                      <a:pt x="5" y="47"/>
                    </a:cubicBezTo>
                    <a:cubicBezTo>
                      <a:pt x="5" y="74"/>
                      <a:pt x="26" y="95"/>
                      <a:pt x="52" y="95"/>
                    </a:cubicBezTo>
                    <a:cubicBezTo>
                      <a:pt x="77" y="95"/>
                      <a:pt x="98" y="74"/>
                      <a:pt x="98" y="4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Oval 42"/>
              <p:cNvSpPr>
                <a:spLocks noChangeArrowheads="1"/>
              </p:cNvSpPr>
              <p:nvPr/>
            </p:nvSpPr>
            <p:spPr bwMode="auto">
              <a:xfrm>
                <a:off x="1681" y="2123"/>
                <a:ext cx="8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43"/>
              <p:cNvSpPr>
                <a:spLocks noEditPoints="1"/>
              </p:cNvSpPr>
              <p:nvPr/>
            </p:nvSpPr>
            <p:spPr bwMode="auto">
              <a:xfrm>
                <a:off x="1729" y="2182"/>
                <a:ext cx="7" cy="7"/>
              </a:xfrm>
              <a:custGeom>
                <a:avLst/>
                <a:gdLst>
                  <a:gd name="T0" fmla="*/ 19 w 19"/>
                  <a:gd name="T1" fmla="*/ 10 h 20"/>
                  <a:gd name="T2" fmla="*/ 10 w 19"/>
                  <a:gd name="T3" fmla="*/ 20 h 20"/>
                  <a:gd name="T4" fmla="*/ 0 w 19"/>
                  <a:gd name="T5" fmla="*/ 10 h 20"/>
                  <a:gd name="T6" fmla="*/ 10 w 19"/>
                  <a:gd name="T7" fmla="*/ 0 h 20"/>
                  <a:gd name="T8" fmla="*/ 19 w 19"/>
                  <a:gd name="T9" fmla="*/ 10 h 20"/>
                  <a:gd name="T10" fmla="*/ 19 w 19"/>
                  <a:gd name="T11" fmla="*/ 9 h 20"/>
                  <a:gd name="T12" fmla="*/ 10 w 19"/>
                  <a:gd name="T13" fmla="*/ 0 h 20"/>
                  <a:gd name="T14" fmla="*/ 1 w 19"/>
                  <a:gd name="T15" fmla="*/ 9 h 20"/>
                  <a:gd name="T16" fmla="*/ 10 w 19"/>
                  <a:gd name="T17" fmla="*/ 18 h 20"/>
                  <a:gd name="T18" fmla="*/ 19 w 19"/>
                  <a:gd name="T1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0">
                    <a:moveTo>
                      <a:pt x="19" y="10"/>
                    </a:moveTo>
                    <a:cubicBezTo>
                      <a:pt x="19" y="15"/>
                      <a:pt x="15" y="20"/>
                      <a:pt x="10" y="20"/>
                    </a:cubicBezTo>
                    <a:cubicBezTo>
                      <a:pt x="4" y="20"/>
                      <a:pt x="0" y="15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5" y="0"/>
                      <a:pt x="19" y="4"/>
                      <a:pt x="19" y="10"/>
                    </a:cubicBezTo>
                    <a:moveTo>
                      <a:pt x="19" y="9"/>
                    </a:moveTo>
                    <a:cubicBezTo>
                      <a:pt x="19" y="4"/>
                      <a:pt x="15" y="0"/>
                      <a:pt x="10" y="0"/>
                    </a:cubicBezTo>
                    <a:cubicBezTo>
                      <a:pt x="5" y="0"/>
                      <a:pt x="1" y="4"/>
                      <a:pt x="1" y="9"/>
                    </a:cubicBezTo>
                    <a:cubicBezTo>
                      <a:pt x="1" y="14"/>
                      <a:pt x="5" y="18"/>
                      <a:pt x="10" y="18"/>
                    </a:cubicBezTo>
                    <a:cubicBezTo>
                      <a:pt x="15" y="18"/>
                      <a:pt x="19" y="14"/>
                      <a:pt x="19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Oval 44"/>
              <p:cNvSpPr>
                <a:spLocks noChangeArrowheads="1"/>
              </p:cNvSpPr>
              <p:nvPr/>
            </p:nvSpPr>
            <p:spPr bwMode="auto">
              <a:xfrm>
                <a:off x="1732" y="2182"/>
                <a:ext cx="2" cy="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45"/>
              <p:cNvSpPr>
                <a:spLocks noEditPoints="1"/>
              </p:cNvSpPr>
              <p:nvPr/>
            </p:nvSpPr>
            <p:spPr bwMode="auto">
              <a:xfrm>
                <a:off x="1663" y="2194"/>
                <a:ext cx="36" cy="36"/>
              </a:xfrm>
              <a:custGeom>
                <a:avLst/>
                <a:gdLst>
                  <a:gd name="T0" fmla="*/ 93 w 93"/>
                  <a:gd name="T1" fmla="*/ 47 h 94"/>
                  <a:gd name="T2" fmla="*/ 46 w 93"/>
                  <a:gd name="T3" fmla="*/ 94 h 94"/>
                  <a:gd name="T4" fmla="*/ 0 w 93"/>
                  <a:gd name="T5" fmla="*/ 47 h 94"/>
                  <a:gd name="T6" fmla="*/ 46 w 93"/>
                  <a:gd name="T7" fmla="*/ 0 h 94"/>
                  <a:gd name="T8" fmla="*/ 93 w 93"/>
                  <a:gd name="T9" fmla="*/ 47 h 94"/>
                  <a:gd name="T10" fmla="*/ 89 w 93"/>
                  <a:gd name="T11" fmla="*/ 43 h 94"/>
                  <a:gd name="T12" fmla="*/ 47 w 93"/>
                  <a:gd name="T13" fmla="*/ 0 h 94"/>
                  <a:gd name="T14" fmla="*/ 4 w 93"/>
                  <a:gd name="T15" fmla="*/ 43 h 94"/>
                  <a:gd name="T16" fmla="*/ 47 w 93"/>
                  <a:gd name="T17" fmla="*/ 86 h 94"/>
                  <a:gd name="T18" fmla="*/ 89 w 93"/>
                  <a:gd name="T19" fmla="*/ 4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94">
                    <a:moveTo>
                      <a:pt x="93" y="47"/>
                    </a:moveTo>
                    <a:cubicBezTo>
                      <a:pt x="93" y="73"/>
                      <a:pt x="72" y="94"/>
                      <a:pt x="46" y="94"/>
                    </a:cubicBezTo>
                    <a:cubicBezTo>
                      <a:pt x="21" y="94"/>
                      <a:pt x="0" y="73"/>
                      <a:pt x="0" y="47"/>
                    </a:cubicBezTo>
                    <a:cubicBezTo>
                      <a:pt x="0" y="21"/>
                      <a:pt x="21" y="0"/>
                      <a:pt x="46" y="0"/>
                    </a:cubicBezTo>
                    <a:cubicBezTo>
                      <a:pt x="72" y="0"/>
                      <a:pt x="93" y="21"/>
                      <a:pt x="93" y="47"/>
                    </a:cubicBezTo>
                    <a:moveTo>
                      <a:pt x="89" y="43"/>
                    </a:moveTo>
                    <a:cubicBezTo>
                      <a:pt x="89" y="19"/>
                      <a:pt x="70" y="0"/>
                      <a:pt x="47" y="0"/>
                    </a:cubicBezTo>
                    <a:cubicBezTo>
                      <a:pt x="23" y="0"/>
                      <a:pt x="4" y="19"/>
                      <a:pt x="4" y="43"/>
                    </a:cubicBezTo>
                    <a:cubicBezTo>
                      <a:pt x="4" y="67"/>
                      <a:pt x="23" y="86"/>
                      <a:pt x="47" y="86"/>
                    </a:cubicBezTo>
                    <a:cubicBezTo>
                      <a:pt x="70" y="86"/>
                      <a:pt x="89" y="67"/>
                      <a:pt x="89" y="4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Oval 46"/>
              <p:cNvSpPr>
                <a:spLocks noChangeArrowheads="1"/>
              </p:cNvSpPr>
              <p:nvPr/>
            </p:nvSpPr>
            <p:spPr bwMode="auto">
              <a:xfrm>
                <a:off x="1680" y="2195"/>
                <a:ext cx="8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47"/>
              <p:cNvSpPr>
                <a:spLocks noEditPoints="1"/>
              </p:cNvSpPr>
              <p:nvPr/>
            </p:nvSpPr>
            <p:spPr bwMode="auto">
              <a:xfrm>
                <a:off x="1702" y="2234"/>
                <a:ext cx="21" cy="22"/>
              </a:xfrm>
              <a:custGeom>
                <a:avLst/>
                <a:gdLst>
                  <a:gd name="T0" fmla="*/ 55 w 55"/>
                  <a:gd name="T1" fmla="*/ 28 h 56"/>
                  <a:gd name="T2" fmla="*/ 27 w 55"/>
                  <a:gd name="T3" fmla="*/ 56 h 56"/>
                  <a:gd name="T4" fmla="*/ 0 w 55"/>
                  <a:gd name="T5" fmla="*/ 28 h 56"/>
                  <a:gd name="T6" fmla="*/ 27 w 55"/>
                  <a:gd name="T7" fmla="*/ 0 h 56"/>
                  <a:gd name="T8" fmla="*/ 55 w 55"/>
                  <a:gd name="T9" fmla="*/ 28 h 56"/>
                  <a:gd name="T10" fmla="*/ 53 w 55"/>
                  <a:gd name="T11" fmla="*/ 26 h 56"/>
                  <a:gd name="T12" fmla="*/ 28 w 55"/>
                  <a:gd name="T13" fmla="*/ 0 h 56"/>
                  <a:gd name="T14" fmla="*/ 2 w 55"/>
                  <a:gd name="T15" fmla="*/ 26 h 56"/>
                  <a:gd name="T16" fmla="*/ 28 w 55"/>
                  <a:gd name="T17" fmla="*/ 52 h 56"/>
                  <a:gd name="T18" fmla="*/ 53 w 55"/>
                  <a:gd name="T19" fmla="*/ 2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6">
                    <a:moveTo>
                      <a:pt x="55" y="28"/>
                    </a:moveTo>
                    <a:cubicBezTo>
                      <a:pt x="55" y="44"/>
                      <a:pt x="43" y="56"/>
                      <a:pt x="27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7" y="0"/>
                    </a:cubicBezTo>
                    <a:cubicBezTo>
                      <a:pt x="43" y="0"/>
                      <a:pt x="55" y="13"/>
                      <a:pt x="55" y="28"/>
                    </a:cubicBezTo>
                    <a:moveTo>
                      <a:pt x="53" y="26"/>
                    </a:moveTo>
                    <a:cubicBezTo>
                      <a:pt x="53" y="12"/>
                      <a:pt x="42" y="0"/>
                      <a:pt x="28" y="0"/>
                    </a:cubicBezTo>
                    <a:cubicBezTo>
                      <a:pt x="14" y="0"/>
                      <a:pt x="2" y="12"/>
                      <a:pt x="2" y="26"/>
                    </a:cubicBezTo>
                    <a:cubicBezTo>
                      <a:pt x="2" y="40"/>
                      <a:pt x="14" y="52"/>
                      <a:pt x="28" y="52"/>
                    </a:cubicBezTo>
                    <a:cubicBezTo>
                      <a:pt x="42" y="52"/>
                      <a:pt x="53" y="40"/>
                      <a:pt x="53" y="2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Oval 48"/>
              <p:cNvSpPr>
                <a:spLocks noChangeArrowheads="1"/>
              </p:cNvSpPr>
              <p:nvPr/>
            </p:nvSpPr>
            <p:spPr bwMode="auto">
              <a:xfrm>
                <a:off x="1712" y="2235"/>
                <a:ext cx="5" cy="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49"/>
              <p:cNvSpPr>
                <a:spLocks noEditPoints="1"/>
              </p:cNvSpPr>
              <p:nvPr/>
            </p:nvSpPr>
            <p:spPr bwMode="auto">
              <a:xfrm>
                <a:off x="1642" y="2266"/>
                <a:ext cx="33" cy="34"/>
              </a:xfrm>
              <a:custGeom>
                <a:avLst/>
                <a:gdLst>
                  <a:gd name="T0" fmla="*/ 86 w 86"/>
                  <a:gd name="T1" fmla="*/ 44 h 87"/>
                  <a:gd name="T2" fmla="*/ 43 w 86"/>
                  <a:gd name="T3" fmla="*/ 87 h 87"/>
                  <a:gd name="T4" fmla="*/ 0 w 86"/>
                  <a:gd name="T5" fmla="*/ 44 h 87"/>
                  <a:gd name="T6" fmla="*/ 43 w 86"/>
                  <a:gd name="T7" fmla="*/ 0 h 87"/>
                  <a:gd name="T8" fmla="*/ 86 w 86"/>
                  <a:gd name="T9" fmla="*/ 44 h 87"/>
                  <a:gd name="T10" fmla="*/ 83 w 86"/>
                  <a:gd name="T11" fmla="*/ 41 h 87"/>
                  <a:gd name="T12" fmla="*/ 43 w 86"/>
                  <a:gd name="T13" fmla="*/ 1 h 87"/>
                  <a:gd name="T14" fmla="*/ 4 w 86"/>
                  <a:gd name="T15" fmla="*/ 41 h 87"/>
                  <a:gd name="T16" fmla="*/ 43 w 86"/>
                  <a:gd name="T17" fmla="*/ 80 h 87"/>
                  <a:gd name="T18" fmla="*/ 83 w 86"/>
                  <a:gd name="T19" fmla="*/ 4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87">
                    <a:moveTo>
                      <a:pt x="86" y="44"/>
                    </a:moveTo>
                    <a:cubicBezTo>
                      <a:pt x="86" y="68"/>
                      <a:pt x="66" y="87"/>
                      <a:pt x="43" y="87"/>
                    </a:cubicBezTo>
                    <a:cubicBezTo>
                      <a:pt x="19" y="87"/>
                      <a:pt x="0" y="68"/>
                      <a:pt x="0" y="44"/>
                    </a:cubicBezTo>
                    <a:cubicBezTo>
                      <a:pt x="0" y="20"/>
                      <a:pt x="19" y="0"/>
                      <a:pt x="43" y="0"/>
                    </a:cubicBezTo>
                    <a:cubicBezTo>
                      <a:pt x="66" y="0"/>
                      <a:pt x="86" y="20"/>
                      <a:pt x="86" y="44"/>
                    </a:cubicBezTo>
                    <a:moveTo>
                      <a:pt x="83" y="41"/>
                    </a:moveTo>
                    <a:cubicBezTo>
                      <a:pt x="83" y="19"/>
                      <a:pt x="65" y="1"/>
                      <a:pt x="43" y="1"/>
                    </a:cubicBezTo>
                    <a:cubicBezTo>
                      <a:pt x="22" y="1"/>
                      <a:pt x="4" y="19"/>
                      <a:pt x="4" y="41"/>
                    </a:cubicBezTo>
                    <a:cubicBezTo>
                      <a:pt x="4" y="63"/>
                      <a:pt x="22" y="80"/>
                      <a:pt x="43" y="80"/>
                    </a:cubicBezTo>
                    <a:cubicBezTo>
                      <a:pt x="65" y="80"/>
                      <a:pt x="83" y="63"/>
                      <a:pt x="83" y="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Oval 50"/>
              <p:cNvSpPr>
                <a:spLocks noChangeArrowheads="1"/>
              </p:cNvSpPr>
              <p:nvPr/>
            </p:nvSpPr>
            <p:spPr bwMode="auto">
              <a:xfrm>
                <a:off x="1658" y="2267"/>
                <a:ext cx="7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51"/>
              <p:cNvSpPr>
                <a:spLocks noEditPoints="1"/>
              </p:cNvSpPr>
              <p:nvPr/>
            </p:nvSpPr>
            <p:spPr bwMode="auto">
              <a:xfrm>
                <a:off x="1670" y="2280"/>
                <a:ext cx="35" cy="36"/>
              </a:xfrm>
              <a:custGeom>
                <a:avLst/>
                <a:gdLst>
                  <a:gd name="T0" fmla="*/ 90 w 90"/>
                  <a:gd name="T1" fmla="*/ 46 h 92"/>
                  <a:gd name="T2" fmla="*/ 45 w 90"/>
                  <a:gd name="T3" fmla="*/ 92 h 92"/>
                  <a:gd name="T4" fmla="*/ 0 w 90"/>
                  <a:gd name="T5" fmla="*/ 46 h 92"/>
                  <a:gd name="T6" fmla="*/ 45 w 90"/>
                  <a:gd name="T7" fmla="*/ 0 h 92"/>
                  <a:gd name="T8" fmla="*/ 90 w 90"/>
                  <a:gd name="T9" fmla="*/ 46 h 92"/>
                  <a:gd name="T10" fmla="*/ 87 w 90"/>
                  <a:gd name="T11" fmla="*/ 42 h 92"/>
                  <a:gd name="T12" fmla="*/ 46 w 90"/>
                  <a:gd name="T13" fmla="*/ 0 h 92"/>
                  <a:gd name="T14" fmla="*/ 5 w 90"/>
                  <a:gd name="T15" fmla="*/ 42 h 92"/>
                  <a:gd name="T16" fmla="*/ 46 w 90"/>
                  <a:gd name="T17" fmla="*/ 84 h 92"/>
                  <a:gd name="T18" fmla="*/ 87 w 90"/>
                  <a:gd name="T19" fmla="*/ 4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0" h="92">
                    <a:moveTo>
                      <a:pt x="90" y="46"/>
                    </a:moveTo>
                    <a:cubicBezTo>
                      <a:pt x="90" y="71"/>
                      <a:pt x="70" y="92"/>
                      <a:pt x="45" y="92"/>
                    </a:cubicBezTo>
                    <a:cubicBezTo>
                      <a:pt x="20" y="92"/>
                      <a:pt x="0" y="71"/>
                      <a:pt x="0" y="46"/>
                    </a:cubicBezTo>
                    <a:cubicBezTo>
                      <a:pt x="0" y="21"/>
                      <a:pt x="20" y="0"/>
                      <a:pt x="45" y="0"/>
                    </a:cubicBezTo>
                    <a:cubicBezTo>
                      <a:pt x="70" y="0"/>
                      <a:pt x="90" y="21"/>
                      <a:pt x="90" y="46"/>
                    </a:cubicBezTo>
                    <a:moveTo>
                      <a:pt x="87" y="42"/>
                    </a:moveTo>
                    <a:cubicBezTo>
                      <a:pt x="87" y="19"/>
                      <a:pt x="69" y="0"/>
                      <a:pt x="46" y="0"/>
                    </a:cubicBezTo>
                    <a:cubicBezTo>
                      <a:pt x="23" y="0"/>
                      <a:pt x="5" y="19"/>
                      <a:pt x="5" y="42"/>
                    </a:cubicBezTo>
                    <a:cubicBezTo>
                      <a:pt x="5" y="66"/>
                      <a:pt x="23" y="84"/>
                      <a:pt x="46" y="84"/>
                    </a:cubicBezTo>
                    <a:cubicBezTo>
                      <a:pt x="69" y="84"/>
                      <a:pt x="87" y="66"/>
                      <a:pt x="87" y="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Oval 52"/>
              <p:cNvSpPr>
                <a:spLocks noChangeArrowheads="1"/>
              </p:cNvSpPr>
              <p:nvPr/>
            </p:nvSpPr>
            <p:spPr bwMode="auto">
              <a:xfrm>
                <a:off x="1687" y="2281"/>
                <a:ext cx="8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53"/>
              <p:cNvSpPr>
                <a:spLocks noEditPoints="1"/>
              </p:cNvSpPr>
              <p:nvPr/>
            </p:nvSpPr>
            <p:spPr bwMode="auto">
              <a:xfrm>
                <a:off x="1679" y="2319"/>
                <a:ext cx="31" cy="32"/>
              </a:xfrm>
              <a:custGeom>
                <a:avLst/>
                <a:gdLst>
                  <a:gd name="T0" fmla="*/ 80 w 80"/>
                  <a:gd name="T1" fmla="*/ 40 h 81"/>
                  <a:gd name="T2" fmla="*/ 40 w 80"/>
                  <a:gd name="T3" fmla="*/ 81 h 81"/>
                  <a:gd name="T4" fmla="*/ 0 w 80"/>
                  <a:gd name="T5" fmla="*/ 40 h 81"/>
                  <a:gd name="T6" fmla="*/ 40 w 80"/>
                  <a:gd name="T7" fmla="*/ 0 h 81"/>
                  <a:gd name="T8" fmla="*/ 80 w 80"/>
                  <a:gd name="T9" fmla="*/ 40 h 81"/>
                  <a:gd name="T10" fmla="*/ 78 w 80"/>
                  <a:gd name="T11" fmla="*/ 37 h 81"/>
                  <a:gd name="T12" fmla="*/ 41 w 80"/>
                  <a:gd name="T13" fmla="*/ 0 h 81"/>
                  <a:gd name="T14" fmla="*/ 4 w 80"/>
                  <a:gd name="T15" fmla="*/ 37 h 81"/>
                  <a:gd name="T16" fmla="*/ 41 w 80"/>
                  <a:gd name="T17" fmla="*/ 75 h 81"/>
                  <a:gd name="T18" fmla="*/ 78 w 80"/>
                  <a:gd name="T19" fmla="*/ 3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81">
                    <a:moveTo>
                      <a:pt x="80" y="40"/>
                    </a:moveTo>
                    <a:cubicBezTo>
                      <a:pt x="80" y="63"/>
                      <a:pt x="62" y="81"/>
                      <a:pt x="40" y="81"/>
                    </a:cubicBezTo>
                    <a:cubicBezTo>
                      <a:pt x="18" y="81"/>
                      <a:pt x="0" y="63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62" y="0"/>
                      <a:pt x="80" y="18"/>
                      <a:pt x="80" y="40"/>
                    </a:cubicBezTo>
                    <a:moveTo>
                      <a:pt x="78" y="37"/>
                    </a:moveTo>
                    <a:cubicBezTo>
                      <a:pt x="78" y="17"/>
                      <a:pt x="61" y="0"/>
                      <a:pt x="41" y="0"/>
                    </a:cubicBezTo>
                    <a:cubicBezTo>
                      <a:pt x="21" y="0"/>
                      <a:pt x="4" y="17"/>
                      <a:pt x="4" y="37"/>
                    </a:cubicBezTo>
                    <a:cubicBezTo>
                      <a:pt x="4" y="58"/>
                      <a:pt x="21" y="75"/>
                      <a:pt x="41" y="75"/>
                    </a:cubicBezTo>
                    <a:cubicBezTo>
                      <a:pt x="61" y="75"/>
                      <a:pt x="78" y="58"/>
                      <a:pt x="78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Oval 54"/>
              <p:cNvSpPr>
                <a:spLocks noChangeArrowheads="1"/>
              </p:cNvSpPr>
              <p:nvPr/>
            </p:nvSpPr>
            <p:spPr bwMode="auto">
              <a:xfrm>
                <a:off x="1694" y="2321"/>
                <a:ext cx="7" cy="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55"/>
              <p:cNvSpPr>
                <a:spLocks noEditPoints="1"/>
              </p:cNvSpPr>
              <p:nvPr/>
            </p:nvSpPr>
            <p:spPr bwMode="auto">
              <a:xfrm>
                <a:off x="1727" y="2311"/>
                <a:ext cx="42" cy="42"/>
              </a:xfrm>
              <a:custGeom>
                <a:avLst/>
                <a:gdLst>
                  <a:gd name="T0" fmla="*/ 106 w 106"/>
                  <a:gd name="T1" fmla="*/ 54 h 108"/>
                  <a:gd name="T2" fmla="*/ 53 w 106"/>
                  <a:gd name="T3" fmla="*/ 108 h 108"/>
                  <a:gd name="T4" fmla="*/ 0 w 106"/>
                  <a:gd name="T5" fmla="*/ 54 h 108"/>
                  <a:gd name="T6" fmla="*/ 53 w 106"/>
                  <a:gd name="T7" fmla="*/ 0 h 108"/>
                  <a:gd name="T8" fmla="*/ 106 w 106"/>
                  <a:gd name="T9" fmla="*/ 54 h 108"/>
                  <a:gd name="T10" fmla="*/ 103 w 106"/>
                  <a:gd name="T11" fmla="*/ 50 h 108"/>
                  <a:gd name="T12" fmla="*/ 54 w 106"/>
                  <a:gd name="T13" fmla="*/ 0 h 108"/>
                  <a:gd name="T14" fmla="*/ 5 w 106"/>
                  <a:gd name="T15" fmla="*/ 50 h 108"/>
                  <a:gd name="T16" fmla="*/ 54 w 106"/>
                  <a:gd name="T17" fmla="*/ 100 h 108"/>
                  <a:gd name="T18" fmla="*/ 103 w 106"/>
                  <a:gd name="T19" fmla="*/ 5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108">
                    <a:moveTo>
                      <a:pt x="106" y="54"/>
                    </a:moveTo>
                    <a:cubicBezTo>
                      <a:pt x="106" y="84"/>
                      <a:pt x="82" y="108"/>
                      <a:pt x="53" y="108"/>
                    </a:cubicBezTo>
                    <a:cubicBezTo>
                      <a:pt x="24" y="108"/>
                      <a:pt x="0" y="84"/>
                      <a:pt x="0" y="54"/>
                    </a:cubicBezTo>
                    <a:cubicBezTo>
                      <a:pt x="0" y="24"/>
                      <a:pt x="24" y="0"/>
                      <a:pt x="53" y="0"/>
                    </a:cubicBezTo>
                    <a:cubicBezTo>
                      <a:pt x="82" y="0"/>
                      <a:pt x="106" y="24"/>
                      <a:pt x="106" y="54"/>
                    </a:cubicBezTo>
                    <a:moveTo>
                      <a:pt x="103" y="50"/>
                    </a:moveTo>
                    <a:cubicBezTo>
                      <a:pt x="103" y="22"/>
                      <a:pt x="81" y="0"/>
                      <a:pt x="54" y="0"/>
                    </a:cubicBezTo>
                    <a:cubicBezTo>
                      <a:pt x="27" y="0"/>
                      <a:pt x="5" y="22"/>
                      <a:pt x="5" y="50"/>
                    </a:cubicBezTo>
                    <a:cubicBezTo>
                      <a:pt x="5" y="78"/>
                      <a:pt x="27" y="100"/>
                      <a:pt x="54" y="100"/>
                    </a:cubicBezTo>
                    <a:cubicBezTo>
                      <a:pt x="81" y="100"/>
                      <a:pt x="103" y="78"/>
                      <a:pt x="103" y="5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Oval 56"/>
              <p:cNvSpPr>
                <a:spLocks noChangeArrowheads="1"/>
              </p:cNvSpPr>
              <p:nvPr/>
            </p:nvSpPr>
            <p:spPr bwMode="auto">
              <a:xfrm>
                <a:off x="1747" y="2313"/>
                <a:ext cx="9" cy="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57"/>
              <p:cNvSpPr>
                <a:spLocks noEditPoints="1"/>
              </p:cNvSpPr>
              <p:nvPr/>
            </p:nvSpPr>
            <p:spPr bwMode="auto">
              <a:xfrm>
                <a:off x="1756" y="2344"/>
                <a:ext cx="33" cy="33"/>
              </a:xfrm>
              <a:custGeom>
                <a:avLst/>
                <a:gdLst>
                  <a:gd name="T0" fmla="*/ 83 w 83"/>
                  <a:gd name="T1" fmla="*/ 42 h 84"/>
                  <a:gd name="T2" fmla="*/ 41 w 83"/>
                  <a:gd name="T3" fmla="*/ 84 h 84"/>
                  <a:gd name="T4" fmla="*/ 0 w 83"/>
                  <a:gd name="T5" fmla="*/ 42 h 84"/>
                  <a:gd name="T6" fmla="*/ 41 w 83"/>
                  <a:gd name="T7" fmla="*/ 0 h 84"/>
                  <a:gd name="T8" fmla="*/ 83 w 83"/>
                  <a:gd name="T9" fmla="*/ 42 h 84"/>
                  <a:gd name="T10" fmla="*/ 80 w 83"/>
                  <a:gd name="T11" fmla="*/ 39 h 84"/>
                  <a:gd name="T12" fmla="*/ 42 w 83"/>
                  <a:gd name="T13" fmla="*/ 0 h 84"/>
                  <a:gd name="T14" fmla="*/ 4 w 83"/>
                  <a:gd name="T15" fmla="*/ 39 h 84"/>
                  <a:gd name="T16" fmla="*/ 42 w 83"/>
                  <a:gd name="T17" fmla="*/ 78 h 84"/>
                  <a:gd name="T18" fmla="*/ 80 w 83"/>
                  <a:gd name="T19" fmla="*/ 3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84">
                    <a:moveTo>
                      <a:pt x="83" y="42"/>
                    </a:moveTo>
                    <a:cubicBezTo>
                      <a:pt x="83" y="65"/>
                      <a:pt x="64" y="84"/>
                      <a:pt x="41" y="84"/>
                    </a:cubicBezTo>
                    <a:cubicBezTo>
                      <a:pt x="18" y="84"/>
                      <a:pt x="0" y="65"/>
                      <a:pt x="0" y="42"/>
                    </a:cubicBezTo>
                    <a:cubicBezTo>
                      <a:pt x="0" y="19"/>
                      <a:pt x="18" y="0"/>
                      <a:pt x="41" y="0"/>
                    </a:cubicBezTo>
                    <a:cubicBezTo>
                      <a:pt x="64" y="0"/>
                      <a:pt x="83" y="19"/>
                      <a:pt x="83" y="42"/>
                    </a:cubicBezTo>
                    <a:moveTo>
                      <a:pt x="80" y="39"/>
                    </a:moveTo>
                    <a:cubicBezTo>
                      <a:pt x="80" y="18"/>
                      <a:pt x="63" y="0"/>
                      <a:pt x="42" y="0"/>
                    </a:cubicBezTo>
                    <a:cubicBezTo>
                      <a:pt x="21" y="0"/>
                      <a:pt x="4" y="18"/>
                      <a:pt x="4" y="39"/>
                    </a:cubicBezTo>
                    <a:cubicBezTo>
                      <a:pt x="4" y="60"/>
                      <a:pt x="21" y="78"/>
                      <a:pt x="42" y="78"/>
                    </a:cubicBezTo>
                    <a:cubicBezTo>
                      <a:pt x="63" y="78"/>
                      <a:pt x="80" y="60"/>
                      <a:pt x="80" y="3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Oval 58"/>
              <p:cNvSpPr>
                <a:spLocks noChangeArrowheads="1"/>
              </p:cNvSpPr>
              <p:nvPr/>
            </p:nvSpPr>
            <p:spPr bwMode="auto">
              <a:xfrm>
                <a:off x="1772" y="2345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59"/>
              <p:cNvSpPr>
                <a:spLocks noEditPoints="1"/>
              </p:cNvSpPr>
              <p:nvPr/>
            </p:nvSpPr>
            <p:spPr bwMode="auto">
              <a:xfrm>
                <a:off x="1773" y="2401"/>
                <a:ext cx="24" cy="25"/>
              </a:xfrm>
              <a:custGeom>
                <a:avLst/>
                <a:gdLst>
                  <a:gd name="T0" fmla="*/ 62 w 62"/>
                  <a:gd name="T1" fmla="*/ 32 h 63"/>
                  <a:gd name="T2" fmla="*/ 31 w 62"/>
                  <a:gd name="T3" fmla="*/ 63 h 63"/>
                  <a:gd name="T4" fmla="*/ 0 w 62"/>
                  <a:gd name="T5" fmla="*/ 32 h 63"/>
                  <a:gd name="T6" fmla="*/ 31 w 62"/>
                  <a:gd name="T7" fmla="*/ 0 h 63"/>
                  <a:gd name="T8" fmla="*/ 62 w 62"/>
                  <a:gd name="T9" fmla="*/ 32 h 63"/>
                  <a:gd name="T10" fmla="*/ 60 w 62"/>
                  <a:gd name="T11" fmla="*/ 29 h 63"/>
                  <a:gd name="T12" fmla="*/ 32 w 62"/>
                  <a:gd name="T13" fmla="*/ 0 h 63"/>
                  <a:gd name="T14" fmla="*/ 3 w 62"/>
                  <a:gd name="T15" fmla="*/ 29 h 63"/>
                  <a:gd name="T16" fmla="*/ 32 w 62"/>
                  <a:gd name="T17" fmla="*/ 58 h 63"/>
                  <a:gd name="T18" fmla="*/ 60 w 62"/>
                  <a:gd name="T19" fmla="*/ 2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3">
                    <a:moveTo>
                      <a:pt x="62" y="32"/>
                    </a:moveTo>
                    <a:cubicBezTo>
                      <a:pt x="62" y="49"/>
                      <a:pt x="48" y="63"/>
                      <a:pt x="31" y="63"/>
                    </a:cubicBezTo>
                    <a:cubicBezTo>
                      <a:pt x="14" y="63"/>
                      <a:pt x="0" y="49"/>
                      <a:pt x="0" y="32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2"/>
                    </a:cubicBezTo>
                    <a:moveTo>
                      <a:pt x="60" y="29"/>
                    </a:moveTo>
                    <a:cubicBezTo>
                      <a:pt x="60" y="13"/>
                      <a:pt x="47" y="0"/>
                      <a:pt x="32" y="0"/>
                    </a:cubicBezTo>
                    <a:cubicBezTo>
                      <a:pt x="16" y="0"/>
                      <a:pt x="3" y="13"/>
                      <a:pt x="3" y="29"/>
                    </a:cubicBezTo>
                    <a:cubicBezTo>
                      <a:pt x="3" y="45"/>
                      <a:pt x="16" y="58"/>
                      <a:pt x="32" y="58"/>
                    </a:cubicBezTo>
                    <a:cubicBezTo>
                      <a:pt x="47" y="58"/>
                      <a:pt x="60" y="45"/>
                      <a:pt x="60" y="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Oval 60"/>
              <p:cNvSpPr>
                <a:spLocks noChangeArrowheads="1"/>
              </p:cNvSpPr>
              <p:nvPr/>
            </p:nvSpPr>
            <p:spPr bwMode="auto">
              <a:xfrm>
                <a:off x="1785" y="2402"/>
                <a:ext cx="5" cy="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61"/>
              <p:cNvSpPr>
                <a:spLocks noEditPoints="1"/>
              </p:cNvSpPr>
              <p:nvPr/>
            </p:nvSpPr>
            <p:spPr bwMode="auto">
              <a:xfrm>
                <a:off x="1764" y="2462"/>
                <a:ext cx="32" cy="32"/>
              </a:xfrm>
              <a:custGeom>
                <a:avLst/>
                <a:gdLst>
                  <a:gd name="T0" fmla="*/ 82 w 82"/>
                  <a:gd name="T1" fmla="*/ 42 h 84"/>
                  <a:gd name="T2" fmla="*/ 41 w 82"/>
                  <a:gd name="T3" fmla="*/ 84 h 84"/>
                  <a:gd name="T4" fmla="*/ 0 w 82"/>
                  <a:gd name="T5" fmla="*/ 42 h 84"/>
                  <a:gd name="T6" fmla="*/ 41 w 82"/>
                  <a:gd name="T7" fmla="*/ 0 h 84"/>
                  <a:gd name="T8" fmla="*/ 82 w 82"/>
                  <a:gd name="T9" fmla="*/ 42 h 84"/>
                  <a:gd name="T10" fmla="*/ 80 w 82"/>
                  <a:gd name="T11" fmla="*/ 39 h 84"/>
                  <a:gd name="T12" fmla="*/ 42 w 82"/>
                  <a:gd name="T13" fmla="*/ 0 h 84"/>
                  <a:gd name="T14" fmla="*/ 4 w 82"/>
                  <a:gd name="T15" fmla="*/ 39 h 84"/>
                  <a:gd name="T16" fmla="*/ 42 w 82"/>
                  <a:gd name="T17" fmla="*/ 78 h 84"/>
                  <a:gd name="T18" fmla="*/ 80 w 82"/>
                  <a:gd name="T19" fmla="*/ 3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" h="84">
                    <a:moveTo>
                      <a:pt x="82" y="42"/>
                    </a:moveTo>
                    <a:cubicBezTo>
                      <a:pt x="82" y="65"/>
                      <a:pt x="64" y="84"/>
                      <a:pt x="41" y="84"/>
                    </a:cubicBezTo>
                    <a:cubicBezTo>
                      <a:pt x="18" y="84"/>
                      <a:pt x="0" y="65"/>
                      <a:pt x="0" y="42"/>
                    </a:cubicBezTo>
                    <a:cubicBezTo>
                      <a:pt x="0" y="19"/>
                      <a:pt x="18" y="0"/>
                      <a:pt x="41" y="0"/>
                    </a:cubicBezTo>
                    <a:cubicBezTo>
                      <a:pt x="64" y="0"/>
                      <a:pt x="82" y="19"/>
                      <a:pt x="82" y="42"/>
                    </a:cubicBezTo>
                    <a:moveTo>
                      <a:pt x="80" y="39"/>
                    </a:moveTo>
                    <a:cubicBezTo>
                      <a:pt x="80" y="18"/>
                      <a:pt x="63" y="0"/>
                      <a:pt x="42" y="0"/>
                    </a:cubicBezTo>
                    <a:cubicBezTo>
                      <a:pt x="21" y="0"/>
                      <a:pt x="4" y="18"/>
                      <a:pt x="4" y="39"/>
                    </a:cubicBezTo>
                    <a:cubicBezTo>
                      <a:pt x="4" y="60"/>
                      <a:pt x="21" y="78"/>
                      <a:pt x="42" y="78"/>
                    </a:cubicBezTo>
                    <a:cubicBezTo>
                      <a:pt x="63" y="78"/>
                      <a:pt x="80" y="60"/>
                      <a:pt x="80" y="3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Oval 62"/>
              <p:cNvSpPr>
                <a:spLocks noChangeArrowheads="1"/>
              </p:cNvSpPr>
              <p:nvPr/>
            </p:nvSpPr>
            <p:spPr bwMode="auto">
              <a:xfrm>
                <a:off x="1779" y="2463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63"/>
              <p:cNvSpPr>
                <a:spLocks noEditPoints="1"/>
              </p:cNvSpPr>
              <p:nvPr/>
            </p:nvSpPr>
            <p:spPr bwMode="auto">
              <a:xfrm>
                <a:off x="1885" y="2460"/>
                <a:ext cx="6" cy="6"/>
              </a:xfrm>
              <a:custGeom>
                <a:avLst/>
                <a:gdLst>
                  <a:gd name="T0" fmla="*/ 15 w 15"/>
                  <a:gd name="T1" fmla="*/ 8 h 16"/>
                  <a:gd name="T2" fmla="*/ 7 w 15"/>
                  <a:gd name="T3" fmla="*/ 16 h 16"/>
                  <a:gd name="T4" fmla="*/ 0 w 15"/>
                  <a:gd name="T5" fmla="*/ 8 h 16"/>
                  <a:gd name="T6" fmla="*/ 7 w 15"/>
                  <a:gd name="T7" fmla="*/ 0 h 16"/>
                  <a:gd name="T8" fmla="*/ 15 w 15"/>
                  <a:gd name="T9" fmla="*/ 8 h 16"/>
                  <a:gd name="T10" fmla="*/ 14 w 15"/>
                  <a:gd name="T11" fmla="*/ 8 h 16"/>
                  <a:gd name="T12" fmla="*/ 7 w 15"/>
                  <a:gd name="T13" fmla="*/ 0 h 16"/>
                  <a:gd name="T14" fmla="*/ 0 w 15"/>
                  <a:gd name="T15" fmla="*/ 8 h 16"/>
                  <a:gd name="T16" fmla="*/ 7 w 15"/>
                  <a:gd name="T17" fmla="*/ 15 h 16"/>
                  <a:gd name="T18" fmla="*/ 14 w 15"/>
                  <a:gd name="T1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6">
                    <a:moveTo>
                      <a:pt x="15" y="8"/>
                    </a:moveTo>
                    <a:cubicBezTo>
                      <a:pt x="15" y="12"/>
                      <a:pt x="11" y="16"/>
                      <a:pt x="7" y="16"/>
                    </a:cubicBezTo>
                    <a:cubicBezTo>
                      <a:pt x="3" y="16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5" y="4"/>
                      <a:pt x="15" y="8"/>
                    </a:cubicBezTo>
                    <a:moveTo>
                      <a:pt x="14" y="8"/>
                    </a:moveTo>
                    <a:cubicBezTo>
                      <a:pt x="14" y="4"/>
                      <a:pt x="11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Oval 64"/>
              <p:cNvSpPr>
                <a:spLocks noChangeArrowheads="1"/>
              </p:cNvSpPr>
              <p:nvPr/>
            </p:nvSpPr>
            <p:spPr bwMode="auto">
              <a:xfrm>
                <a:off x="1888" y="2460"/>
                <a:ext cx="1" cy="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65"/>
              <p:cNvSpPr>
                <a:spLocks noEditPoints="1"/>
              </p:cNvSpPr>
              <p:nvPr/>
            </p:nvSpPr>
            <p:spPr bwMode="auto">
              <a:xfrm>
                <a:off x="1850" y="1981"/>
                <a:ext cx="40" cy="40"/>
              </a:xfrm>
              <a:custGeom>
                <a:avLst/>
                <a:gdLst>
                  <a:gd name="T0" fmla="*/ 102 w 102"/>
                  <a:gd name="T1" fmla="*/ 52 h 104"/>
                  <a:gd name="T2" fmla="*/ 51 w 102"/>
                  <a:gd name="T3" fmla="*/ 104 h 104"/>
                  <a:gd name="T4" fmla="*/ 0 w 102"/>
                  <a:gd name="T5" fmla="*/ 52 h 104"/>
                  <a:gd name="T6" fmla="*/ 51 w 102"/>
                  <a:gd name="T7" fmla="*/ 0 h 104"/>
                  <a:gd name="T8" fmla="*/ 102 w 102"/>
                  <a:gd name="T9" fmla="*/ 52 h 104"/>
                  <a:gd name="T10" fmla="*/ 98 w 102"/>
                  <a:gd name="T11" fmla="*/ 48 h 104"/>
                  <a:gd name="T12" fmla="*/ 51 w 102"/>
                  <a:gd name="T13" fmla="*/ 1 h 104"/>
                  <a:gd name="T14" fmla="*/ 5 w 102"/>
                  <a:gd name="T15" fmla="*/ 48 h 104"/>
                  <a:gd name="T16" fmla="*/ 51 w 102"/>
                  <a:gd name="T17" fmla="*/ 96 h 104"/>
                  <a:gd name="T18" fmla="*/ 98 w 102"/>
                  <a:gd name="T19" fmla="*/ 4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104">
                    <a:moveTo>
                      <a:pt x="102" y="52"/>
                    </a:moveTo>
                    <a:cubicBezTo>
                      <a:pt x="102" y="81"/>
                      <a:pt x="79" y="104"/>
                      <a:pt x="51" y="104"/>
                    </a:cubicBezTo>
                    <a:cubicBezTo>
                      <a:pt x="23" y="104"/>
                      <a:pt x="0" y="81"/>
                      <a:pt x="0" y="52"/>
                    </a:cubicBezTo>
                    <a:cubicBezTo>
                      <a:pt x="0" y="24"/>
                      <a:pt x="23" y="0"/>
                      <a:pt x="51" y="0"/>
                    </a:cubicBezTo>
                    <a:cubicBezTo>
                      <a:pt x="79" y="0"/>
                      <a:pt x="102" y="24"/>
                      <a:pt x="102" y="52"/>
                    </a:cubicBezTo>
                    <a:moveTo>
                      <a:pt x="98" y="48"/>
                    </a:moveTo>
                    <a:cubicBezTo>
                      <a:pt x="98" y="22"/>
                      <a:pt x="77" y="1"/>
                      <a:pt x="51" y="1"/>
                    </a:cubicBezTo>
                    <a:cubicBezTo>
                      <a:pt x="26" y="1"/>
                      <a:pt x="5" y="22"/>
                      <a:pt x="5" y="48"/>
                    </a:cubicBezTo>
                    <a:cubicBezTo>
                      <a:pt x="5" y="75"/>
                      <a:pt x="26" y="96"/>
                      <a:pt x="51" y="96"/>
                    </a:cubicBezTo>
                    <a:cubicBezTo>
                      <a:pt x="77" y="96"/>
                      <a:pt x="98" y="75"/>
                      <a:pt x="98" y="4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Oval 66"/>
              <p:cNvSpPr>
                <a:spLocks noChangeArrowheads="1"/>
              </p:cNvSpPr>
              <p:nvPr/>
            </p:nvSpPr>
            <p:spPr bwMode="auto">
              <a:xfrm>
                <a:off x="1869" y="1983"/>
                <a:ext cx="8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67"/>
              <p:cNvSpPr>
                <a:spLocks noEditPoints="1"/>
              </p:cNvSpPr>
              <p:nvPr/>
            </p:nvSpPr>
            <p:spPr bwMode="auto">
              <a:xfrm>
                <a:off x="1942" y="2038"/>
                <a:ext cx="37" cy="37"/>
              </a:xfrm>
              <a:custGeom>
                <a:avLst/>
                <a:gdLst>
                  <a:gd name="T0" fmla="*/ 95 w 95"/>
                  <a:gd name="T1" fmla="*/ 48 h 96"/>
                  <a:gd name="T2" fmla="*/ 47 w 95"/>
                  <a:gd name="T3" fmla="*/ 96 h 96"/>
                  <a:gd name="T4" fmla="*/ 0 w 95"/>
                  <a:gd name="T5" fmla="*/ 48 h 96"/>
                  <a:gd name="T6" fmla="*/ 47 w 95"/>
                  <a:gd name="T7" fmla="*/ 0 h 96"/>
                  <a:gd name="T8" fmla="*/ 95 w 95"/>
                  <a:gd name="T9" fmla="*/ 48 h 96"/>
                  <a:gd name="T10" fmla="*/ 92 w 95"/>
                  <a:gd name="T11" fmla="*/ 44 h 96"/>
                  <a:gd name="T12" fmla="*/ 48 w 95"/>
                  <a:gd name="T13" fmla="*/ 0 h 96"/>
                  <a:gd name="T14" fmla="*/ 5 w 95"/>
                  <a:gd name="T15" fmla="*/ 44 h 96"/>
                  <a:gd name="T16" fmla="*/ 48 w 95"/>
                  <a:gd name="T17" fmla="*/ 89 h 96"/>
                  <a:gd name="T18" fmla="*/ 92 w 95"/>
                  <a:gd name="T19" fmla="*/ 4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96">
                    <a:moveTo>
                      <a:pt x="95" y="48"/>
                    </a:moveTo>
                    <a:cubicBezTo>
                      <a:pt x="95" y="75"/>
                      <a:pt x="74" y="96"/>
                      <a:pt x="47" y="96"/>
                    </a:cubicBezTo>
                    <a:cubicBezTo>
                      <a:pt x="21" y="96"/>
                      <a:pt x="0" y="75"/>
                      <a:pt x="0" y="48"/>
                    </a:cubicBezTo>
                    <a:cubicBezTo>
                      <a:pt x="0" y="21"/>
                      <a:pt x="21" y="0"/>
                      <a:pt x="47" y="0"/>
                    </a:cubicBezTo>
                    <a:cubicBezTo>
                      <a:pt x="74" y="0"/>
                      <a:pt x="95" y="21"/>
                      <a:pt x="95" y="48"/>
                    </a:cubicBezTo>
                    <a:moveTo>
                      <a:pt x="92" y="44"/>
                    </a:moveTo>
                    <a:cubicBezTo>
                      <a:pt x="92" y="20"/>
                      <a:pt x="72" y="0"/>
                      <a:pt x="48" y="0"/>
                    </a:cubicBezTo>
                    <a:cubicBezTo>
                      <a:pt x="24" y="0"/>
                      <a:pt x="5" y="20"/>
                      <a:pt x="5" y="44"/>
                    </a:cubicBezTo>
                    <a:cubicBezTo>
                      <a:pt x="5" y="69"/>
                      <a:pt x="24" y="89"/>
                      <a:pt x="48" y="89"/>
                    </a:cubicBezTo>
                    <a:cubicBezTo>
                      <a:pt x="72" y="89"/>
                      <a:pt x="92" y="69"/>
                      <a:pt x="92" y="4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Oval 68"/>
              <p:cNvSpPr>
                <a:spLocks noChangeArrowheads="1"/>
              </p:cNvSpPr>
              <p:nvPr/>
            </p:nvSpPr>
            <p:spPr bwMode="auto">
              <a:xfrm>
                <a:off x="1959" y="2040"/>
                <a:ext cx="9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69"/>
              <p:cNvSpPr>
                <a:spLocks noEditPoints="1"/>
              </p:cNvSpPr>
              <p:nvPr/>
            </p:nvSpPr>
            <p:spPr bwMode="auto">
              <a:xfrm>
                <a:off x="1952" y="2078"/>
                <a:ext cx="10" cy="10"/>
              </a:xfrm>
              <a:custGeom>
                <a:avLst/>
                <a:gdLst>
                  <a:gd name="T0" fmla="*/ 25 w 25"/>
                  <a:gd name="T1" fmla="*/ 13 h 25"/>
                  <a:gd name="T2" fmla="*/ 13 w 25"/>
                  <a:gd name="T3" fmla="*/ 25 h 25"/>
                  <a:gd name="T4" fmla="*/ 0 w 25"/>
                  <a:gd name="T5" fmla="*/ 13 h 25"/>
                  <a:gd name="T6" fmla="*/ 13 w 25"/>
                  <a:gd name="T7" fmla="*/ 0 h 25"/>
                  <a:gd name="T8" fmla="*/ 25 w 25"/>
                  <a:gd name="T9" fmla="*/ 13 h 25"/>
                  <a:gd name="T10" fmla="*/ 24 w 25"/>
                  <a:gd name="T11" fmla="*/ 12 h 25"/>
                  <a:gd name="T12" fmla="*/ 13 w 25"/>
                  <a:gd name="T13" fmla="*/ 0 h 25"/>
                  <a:gd name="T14" fmla="*/ 2 w 25"/>
                  <a:gd name="T15" fmla="*/ 12 h 25"/>
                  <a:gd name="T16" fmla="*/ 13 w 25"/>
                  <a:gd name="T17" fmla="*/ 23 h 25"/>
                  <a:gd name="T18" fmla="*/ 24 w 25"/>
                  <a:gd name="T1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5">
                    <a:moveTo>
                      <a:pt x="25" y="13"/>
                    </a:moveTo>
                    <a:cubicBezTo>
                      <a:pt x="25" y="20"/>
                      <a:pt x="20" y="25"/>
                      <a:pt x="13" y="25"/>
                    </a:cubicBezTo>
                    <a:cubicBezTo>
                      <a:pt x="6" y="25"/>
                      <a:pt x="0" y="20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0" y="0"/>
                      <a:pt x="25" y="6"/>
                      <a:pt x="25" y="13"/>
                    </a:cubicBezTo>
                    <a:moveTo>
                      <a:pt x="24" y="12"/>
                    </a:moveTo>
                    <a:cubicBezTo>
                      <a:pt x="24" y="6"/>
                      <a:pt x="19" y="0"/>
                      <a:pt x="13" y="0"/>
                    </a:cubicBezTo>
                    <a:cubicBezTo>
                      <a:pt x="7" y="0"/>
                      <a:pt x="2" y="6"/>
                      <a:pt x="2" y="12"/>
                    </a:cubicBezTo>
                    <a:cubicBezTo>
                      <a:pt x="2" y="18"/>
                      <a:pt x="7" y="23"/>
                      <a:pt x="13" y="23"/>
                    </a:cubicBezTo>
                    <a:cubicBezTo>
                      <a:pt x="19" y="23"/>
                      <a:pt x="24" y="18"/>
                      <a:pt x="24" y="1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Oval 70"/>
              <p:cNvSpPr>
                <a:spLocks noChangeArrowheads="1"/>
              </p:cNvSpPr>
              <p:nvPr/>
            </p:nvSpPr>
            <p:spPr bwMode="auto">
              <a:xfrm>
                <a:off x="1957" y="2078"/>
                <a:ext cx="2" cy="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71"/>
              <p:cNvSpPr>
                <a:spLocks noEditPoints="1"/>
              </p:cNvSpPr>
              <p:nvPr/>
            </p:nvSpPr>
            <p:spPr bwMode="auto">
              <a:xfrm>
                <a:off x="1889" y="2128"/>
                <a:ext cx="17" cy="18"/>
              </a:xfrm>
              <a:custGeom>
                <a:avLst/>
                <a:gdLst>
                  <a:gd name="T0" fmla="*/ 45 w 45"/>
                  <a:gd name="T1" fmla="*/ 23 h 46"/>
                  <a:gd name="T2" fmla="*/ 23 w 45"/>
                  <a:gd name="T3" fmla="*/ 46 h 46"/>
                  <a:gd name="T4" fmla="*/ 0 w 45"/>
                  <a:gd name="T5" fmla="*/ 23 h 46"/>
                  <a:gd name="T6" fmla="*/ 23 w 45"/>
                  <a:gd name="T7" fmla="*/ 0 h 46"/>
                  <a:gd name="T8" fmla="*/ 45 w 45"/>
                  <a:gd name="T9" fmla="*/ 23 h 46"/>
                  <a:gd name="T10" fmla="*/ 44 w 45"/>
                  <a:gd name="T11" fmla="*/ 21 h 46"/>
                  <a:gd name="T12" fmla="*/ 23 w 45"/>
                  <a:gd name="T13" fmla="*/ 0 h 46"/>
                  <a:gd name="T14" fmla="*/ 2 w 45"/>
                  <a:gd name="T15" fmla="*/ 21 h 46"/>
                  <a:gd name="T16" fmla="*/ 23 w 45"/>
                  <a:gd name="T17" fmla="*/ 43 h 46"/>
                  <a:gd name="T18" fmla="*/ 44 w 45"/>
                  <a:gd name="T19" fmla="*/ 2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46">
                    <a:moveTo>
                      <a:pt x="45" y="23"/>
                    </a:moveTo>
                    <a:cubicBezTo>
                      <a:pt x="45" y="36"/>
                      <a:pt x="35" y="46"/>
                      <a:pt x="23" y="46"/>
                    </a:cubicBezTo>
                    <a:cubicBezTo>
                      <a:pt x="10" y="46"/>
                      <a:pt x="0" y="36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moveTo>
                      <a:pt x="44" y="21"/>
                    </a:moveTo>
                    <a:cubicBezTo>
                      <a:pt x="44" y="10"/>
                      <a:pt x="34" y="0"/>
                      <a:pt x="23" y="0"/>
                    </a:cubicBezTo>
                    <a:cubicBezTo>
                      <a:pt x="11" y="0"/>
                      <a:pt x="2" y="10"/>
                      <a:pt x="2" y="21"/>
                    </a:cubicBezTo>
                    <a:cubicBezTo>
                      <a:pt x="2" y="33"/>
                      <a:pt x="11" y="43"/>
                      <a:pt x="23" y="43"/>
                    </a:cubicBezTo>
                    <a:cubicBezTo>
                      <a:pt x="34" y="43"/>
                      <a:pt x="44" y="33"/>
                      <a:pt x="44" y="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Oval 72"/>
              <p:cNvSpPr>
                <a:spLocks noChangeArrowheads="1"/>
              </p:cNvSpPr>
              <p:nvPr/>
            </p:nvSpPr>
            <p:spPr bwMode="auto">
              <a:xfrm>
                <a:off x="1897" y="2128"/>
                <a:ext cx="4" cy="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73"/>
              <p:cNvSpPr>
                <a:spLocks noEditPoints="1"/>
              </p:cNvSpPr>
              <p:nvPr/>
            </p:nvSpPr>
            <p:spPr bwMode="auto">
              <a:xfrm>
                <a:off x="1917" y="2139"/>
                <a:ext cx="29" cy="30"/>
              </a:xfrm>
              <a:custGeom>
                <a:avLst/>
                <a:gdLst>
                  <a:gd name="T0" fmla="*/ 75 w 75"/>
                  <a:gd name="T1" fmla="*/ 39 h 77"/>
                  <a:gd name="T2" fmla="*/ 38 w 75"/>
                  <a:gd name="T3" fmla="*/ 77 h 77"/>
                  <a:gd name="T4" fmla="*/ 0 w 75"/>
                  <a:gd name="T5" fmla="*/ 39 h 77"/>
                  <a:gd name="T6" fmla="*/ 38 w 75"/>
                  <a:gd name="T7" fmla="*/ 0 h 77"/>
                  <a:gd name="T8" fmla="*/ 75 w 75"/>
                  <a:gd name="T9" fmla="*/ 39 h 77"/>
                  <a:gd name="T10" fmla="*/ 73 w 75"/>
                  <a:gd name="T11" fmla="*/ 36 h 77"/>
                  <a:gd name="T12" fmla="*/ 38 w 75"/>
                  <a:gd name="T13" fmla="*/ 1 h 77"/>
                  <a:gd name="T14" fmla="*/ 4 w 75"/>
                  <a:gd name="T15" fmla="*/ 36 h 77"/>
                  <a:gd name="T16" fmla="*/ 38 w 75"/>
                  <a:gd name="T17" fmla="*/ 71 h 77"/>
                  <a:gd name="T18" fmla="*/ 73 w 75"/>
                  <a:gd name="T19" fmla="*/ 3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77">
                    <a:moveTo>
                      <a:pt x="75" y="39"/>
                    </a:moveTo>
                    <a:cubicBezTo>
                      <a:pt x="75" y="60"/>
                      <a:pt x="59" y="77"/>
                      <a:pt x="38" y="77"/>
                    </a:cubicBezTo>
                    <a:cubicBezTo>
                      <a:pt x="17" y="77"/>
                      <a:pt x="0" y="60"/>
                      <a:pt x="0" y="39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5" y="17"/>
                      <a:pt x="75" y="39"/>
                    </a:cubicBezTo>
                    <a:moveTo>
                      <a:pt x="73" y="36"/>
                    </a:moveTo>
                    <a:cubicBezTo>
                      <a:pt x="73" y="16"/>
                      <a:pt x="58" y="1"/>
                      <a:pt x="38" y="1"/>
                    </a:cubicBezTo>
                    <a:cubicBezTo>
                      <a:pt x="19" y="1"/>
                      <a:pt x="4" y="16"/>
                      <a:pt x="4" y="36"/>
                    </a:cubicBezTo>
                    <a:cubicBezTo>
                      <a:pt x="4" y="55"/>
                      <a:pt x="19" y="71"/>
                      <a:pt x="38" y="71"/>
                    </a:cubicBezTo>
                    <a:cubicBezTo>
                      <a:pt x="58" y="71"/>
                      <a:pt x="73" y="55"/>
                      <a:pt x="73" y="3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Oval 74"/>
              <p:cNvSpPr>
                <a:spLocks noChangeArrowheads="1"/>
              </p:cNvSpPr>
              <p:nvPr/>
            </p:nvSpPr>
            <p:spPr bwMode="auto">
              <a:xfrm>
                <a:off x="1931" y="2140"/>
                <a:ext cx="6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Freeform 75"/>
              <p:cNvSpPr>
                <a:spLocks noEditPoints="1"/>
              </p:cNvSpPr>
              <p:nvPr/>
            </p:nvSpPr>
            <p:spPr bwMode="auto">
              <a:xfrm>
                <a:off x="1973" y="2203"/>
                <a:ext cx="34" cy="34"/>
              </a:xfrm>
              <a:custGeom>
                <a:avLst/>
                <a:gdLst>
                  <a:gd name="T0" fmla="*/ 87 w 87"/>
                  <a:gd name="T1" fmla="*/ 44 h 88"/>
                  <a:gd name="T2" fmla="*/ 44 w 87"/>
                  <a:gd name="T3" fmla="*/ 88 h 88"/>
                  <a:gd name="T4" fmla="*/ 0 w 87"/>
                  <a:gd name="T5" fmla="*/ 44 h 88"/>
                  <a:gd name="T6" fmla="*/ 44 w 87"/>
                  <a:gd name="T7" fmla="*/ 0 h 88"/>
                  <a:gd name="T8" fmla="*/ 87 w 87"/>
                  <a:gd name="T9" fmla="*/ 44 h 88"/>
                  <a:gd name="T10" fmla="*/ 84 w 87"/>
                  <a:gd name="T11" fmla="*/ 41 h 88"/>
                  <a:gd name="T12" fmla="*/ 44 w 87"/>
                  <a:gd name="T13" fmla="*/ 0 h 88"/>
                  <a:gd name="T14" fmla="*/ 4 w 87"/>
                  <a:gd name="T15" fmla="*/ 41 h 88"/>
                  <a:gd name="T16" fmla="*/ 44 w 87"/>
                  <a:gd name="T17" fmla="*/ 81 h 88"/>
                  <a:gd name="T18" fmla="*/ 84 w 87"/>
                  <a:gd name="T19" fmla="*/ 4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" h="88">
                    <a:moveTo>
                      <a:pt x="87" y="44"/>
                    </a:moveTo>
                    <a:cubicBezTo>
                      <a:pt x="87" y="69"/>
                      <a:pt x="68" y="88"/>
                      <a:pt x="44" y="88"/>
                    </a:cubicBezTo>
                    <a:cubicBezTo>
                      <a:pt x="20" y="88"/>
                      <a:pt x="0" y="69"/>
                      <a:pt x="0" y="44"/>
                    </a:cubicBezTo>
                    <a:cubicBezTo>
                      <a:pt x="0" y="20"/>
                      <a:pt x="20" y="0"/>
                      <a:pt x="44" y="0"/>
                    </a:cubicBezTo>
                    <a:cubicBezTo>
                      <a:pt x="68" y="0"/>
                      <a:pt x="87" y="20"/>
                      <a:pt x="87" y="44"/>
                    </a:cubicBezTo>
                    <a:moveTo>
                      <a:pt x="84" y="41"/>
                    </a:moveTo>
                    <a:cubicBezTo>
                      <a:pt x="84" y="18"/>
                      <a:pt x="66" y="0"/>
                      <a:pt x="44" y="0"/>
                    </a:cubicBezTo>
                    <a:cubicBezTo>
                      <a:pt x="22" y="0"/>
                      <a:pt x="4" y="18"/>
                      <a:pt x="4" y="41"/>
                    </a:cubicBezTo>
                    <a:cubicBezTo>
                      <a:pt x="4" y="63"/>
                      <a:pt x="22" y="81"/>
                      <a:pt x="44" y="81"/>
                    </a:cubicBezTo>
                    <a:cubicBezTo>
                      <a:pt x="66" y="81"/>
                      <a:pt x="84" y="63"/>
                      <a:pt x="84" y="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Oval 76"/>
              <p:cNvSpPr>
                <a:spLocks noChangeArrowheads="1"/>
              </p:cNvSpPr>
              <p:nvPr/>
            </p:nvSpPr>
            <p:spPr bwMode="auto">
              <a:xfrm>
                <a:off x="1990" y="2205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77"/>
              <p:cNvSpPr>
                <a:spLocks noEditPoints="1"/>
              </p:cNvSpPr>
              <p:nvPr/>
            </p:nvSpPr>
            <p:spPr bwMode="auto">
              <a:xfrm>
                <a:off x="1991" y="2238"/>
                <a:ext cx="9" cy="9"/>
              </a:xfrm>
              <a:custGeom>
                <a:avLst/>
                <a:gdLst>
                  <a:gd name="T0" fmla="*/ 23 w 23"/>
                  <a:gd name="T1" fmla="*/ 12 h 24"/>
                  <a:gd name="T2" fmla="*/ 11 w 23"/>
                  <a:gd name="T3" fmla="*/ 24 h 24"/>
                  <a:gd name="T4" fmla="*/ 0 w 23"/>
                  <a:gd name="T5" fmla="*/ 12 h 24"/>
                  <a:gd name="T6" fmla="*/ 11 w 23"/>
                  <a:gd name="T7" fmla="*/ 0 h 24"/>
                  <a:gd name="T8" fmla="*/ 23 w 23"/>
                  <a:gd name="T9" fmla="*/ 12 h 24"/>
                  <a:gd name="T10" fmla="*/ 22 w 23"/>
                  <a:gd name="T11" fmla="*/ 11 h 24"/>
                  <a:gd name="T12" fmla="*/ 12 w 23"/>
                  <a:gd name="T13" fmla="*/ 0 h 24"/>
                  <a:gd name="T14" fmla="*/ 1 w 23"/>
                  <a:gd name="T15" fmla="*/ 11 h 24"/>
                  <a:gd name="T16" fmla="*/ 12 w 23"/>
                  <a:gd name="T17" fmla="*/ 22 h 24"/>
                  <a:gd name="T18" fmla="*/ 22 w 23"/>
                  <a:gd name="T1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24">
                    <a:moveTo>
                      <a:pt x="23" y="12"/>
                    </a:moveTo>
                    <a:cubicBezTo>
                      <a:pt x="23" y="19"/>
                      <a:pt x="18" y="24"/>
                      <a:pt x="11" y="24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8" y="0"/>
                      <a:pt x="23" y="5"/>
                      <a:pt x="23" y="12"/>
                    </a:cubicBezTo>
                    <a:moveTo>
                      <a:pt x="22" y="11"/>
                    </a:moveTo>
                    <a:cubicBezTo>
                      <a:pt x="22" y="5"/>
                      <a:pt x="18" y="0"/>
                      <a:pt x="12" y="0"/>
                    </a:cubicBezTo>
                    <a:cubicBezTo>
                      <a:pt x="6" y="0"/>
                      <a:pt x="1" y="5"/>
                      <a:pt x="1" y="11"/>
                    </a:cubicBezTo>
                    <a:cubicBezTo>
                      <a:pt x="1" y="17"/>
                      <a:pt x="6" y="22"/>
                      <a:pt x="12" y="22"/>
                    </a:cubicBezTo>
                    <a:cubicBezTo>
                      <a:pt x="18" y="22"/>
                      <a:pt x="22" y="17"/>
                      <a:pt x="22" y="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Oval 78"/>
              <p:cNvSpPr>
                <a:spLocks noChangeArrowheads="1"/>
              </p:cNvSpPr>
              <p:nvPr/>
            </p:nvSpPr>
            <p:spPr bwMode="auto">
              <a:xfrm>
                <a:off x="1995" y="2238"/>
                <a:ext cx="2" cy="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79"/>
              <p:cNvSpPr>
                <a:spLocks noEditPoints="1"/>
              </p:cNvSpPr>
              <p:nvPr/>
            </p:nvSpPr>
            <p:spPr bwMode="auto">
              <a:xfrm>
                <a:off x="2005" y="2245"/>
                <a:ext cx="23" cy="23"/>
              </a:xfrm>
              <a:custGeom>
                <a:avLst/>
                <a:gdLst>
                  <a:gd name="T0" fmla="*/ 59 w 59"/>
                  <a:gd name="T1" fmla="*/ 30 h 60"/>
                  <a:gd name="T2" fmla="*/ 30 w 59"/>
                  <a:gd name="T3" fmla="*/ 60 h 60"/>
                  <a:gd name="T4" fmla="*/ 0 w 59"/>
                  <a:gd name="T5" fmla="*/ 30 h 60"/>
                  <a:gd name="T6" fmla="*/ 30 w 59"/>
                  <a:gd name="T7" fmla="*/ 0 h 60"/>
                  <a:gd name="T8" fmla="*/ 59 w 59"/>
                  <a:gd name="T9" fmla="*/ 30 h 60"/>
                  <a:gd name="T10" fmla="*/ 57 w 59"/>
                  <a:gd name="T11" fmla="*/ 28 h 60"/>
                  <a:gd name="T12" fmla="*/ 30 w 59"/>
                  <a:gd name="T13" fmla="*/ 0 h 60"/>
                  <a:gd name="T14" fmla="*/ 3 w 59"/>
                  <a:gd name="T15" fmla="*/ 28 h 60"/>
                  <a:gd name="T16" fmla="*/ 30 w 59"/>
                  <a:gd name="T17" fmla="*/ 55 h 60"/>
                  <a:gd name="T18" fmla="*/ 57 w 59"/>
                  <a:gd name="T19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60">
                    <a:moveTo>
                      <a:pt x="59" y="30"/>
                    </a:moveTo>
                    <a:cubicBezTo>
                      <a:pt x="59" y="47"/>
                      <a:pt x="46" y="60"/>
                      <a:pt x="30" y="60"/>
                    </a:cubicBezTo>
                    <a:cubicBezTo>
                      <a:pt x="13" y="60"/>
                      <a:pt x="0" y="47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59" y="13"/>
                      <a:pt x="59" y="30"/>
                    </a:cubicBezTo>
                    <a:moveTo>
                      <a:pt x="57" y="28"/>
                    </a:moveTo>
                    <a:cubicBezTo>
                      <a:pt x="57" y="13"/>
                      <a:pt x="45" y="0"/>
                      <a:pt x="30" y="0"/>
                    </a:cubicBezTo>
                    <a:cubicBezTo>
                      <a:pt x="15" y="0"/>
                      <a:pt x="3" y="13"/>
                      <a:pt x="3" y="28"/>
                    </a:cubicBezTo>
                    <a:cubicBezTo>
                      <a:pt x="3" y="43"/>
                      <a:pt x="15" y="55"/>
                      <a:pt x="30" y="55"/>
                    </a:cubicBezTo>
                    <a:cubicBezTo>
                      <a:pt x="45" y="55"/>
                      <a:pt x="57" y="43"/>
                      <a:pt x="57" y="2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Oval 80"/>
              <p:cNvSpPr>
                <a:spLocks noChangeArrowheads="1"/>
              </p:cNvSpPr>
              <p:nvPr/>
            </p:nvSpPr>
            <p:spPr bwMode="auto">
              <a:xfrm>
                <a:off x="2016" y="2246"/>
                <a:ext cx="5" cy="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81"/>
              <p:cNvSpPr>
                <a:spLocks noEditPoints="1"/>
              </p:cNvSpPr>
              <p:nvPr/>
            </p:nvSpPr>
            <p:spPr bwMode="auto">
              <a:xfrm>
                <a:off x="1978" y="2271"/>
                <a:ext cx="30" cy="30"/>
              </a:xfrm>
              <a:custGeom>
                <a:avLst/>
                <a:gdLst>
                  <a:gd name="T0" fmla="*/ 76 w 76"/>
                  <a:gd name="T1" fmla="*/ 39 h 78"/>
                  <a:gd name="T2" fmla="*/ 38 w 76"/>
                  <a:gd name="T3" fmla="*/ 78 h 78"/>
                  <a:gd name="T4" fmla="*/ 0 w 76"/>
                  <a:gd name="T5" fmla="*/ 39 h 78"/>
                  <a:gd name="T6" fmla="*/ 38 w 76"/>
                  <a:gd name="T7" fmla="*/ 0 h 78"/>
                  <a:gd name="T8" fmla="*/ 76 w 76"/>
                  <a:gd name="T9" fmla="*/ 39 h 78"/>
                  <a:gd name="T10" fmla="*/ 74 w 76"/>
                  <a:gd name="T11" fmla="*/ 36 h 78"/>
                  <a:gd name="T12" fmla="*/ 39 w 76"/>
                  <a:gd name="T13" fmla="*/ 0 h 78"/>
                  <a:gd name="T14" fmla="*/ 4 w 76"/>
                  <a:gd name="T15" fmla="*/ 36 h 78"/>
                  <a:gd name="T16" fmla="*/ 39 w 76"/>
                  <a:gd name="T17" fmla="*/ 72 h 78"/>
                  <a:gd name="T18" fmla="*/ 74 w 76"/>
                  <a:gd name="T19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78">
                    <a:moveTo>
                      <a:pt x="76" y="39"/>
                    </a:moveTo>
                    <a:cubicBezTo>
                      <a:pt x="76" y="60"/>
                      <a:pt x="59" y="78"/>
                      <a:pt x="38" y="78"/>
                    </a:cubicBezTo>
                    <a:cubicBezTo>
                      <a:pt x="17" y="78"/>
                      <a:pt x="0" y="60"/>
                      <a:pt x="0" y="39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9"/>
                    </a:cubicBezTo>
                    <a:moveTo>
                      <a:pt x="74" y="36"/>
                    </a:moveTo>
                    <a:cubicBezTo>
                      <a:pt x="74" y="16"/>
                      <a:pt x="58" y="0"/>
                      <a:pt x="39" y="0"/>
                    </a:cubicBezTo>
                    <a:cubicBezTo>
                      <a:pt x="19" y="0"/>
                      <a:pt x="4" y="16"/>
                      <a:pt x="4" y="36"/>
                    </a:cubicBezTo>
                    <a:cubicBezTo>
                      <a:pt x="4" y="56"/>
                      <a:pt x="19" y="72"/>
                      <a:pt x="39" y="72"/>
                    </a:cubicBezTo>
                    <a:cubicBezTo>
                      <a:pt x="58" y="72"/>
                      <a:pt x="74" y="56"/>
                      <a:pt x="74" y="3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Oval 82"/>
              <p:cNvSpPr>
                <a:spLocks noChangeArrowheads="1"/>
              </p:cNvSpPr>
              <p:nvPr/>
            </p:nvSpPr>
            <p:spPr bwMode="auto">
              <a:xfrm>
                <a:off x="1992" y="2272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83"/>
              <p:cNvSpPr>
                <a:spLocks noEditPoints="1"/>
              </p:cNvSpPr>
              <p:nvPr/>
            </p:nvSpPr>
            <p:spPr bwMode="auto">
              <a:xfrm>
                <a:off x="1929" y="2315"/>
                <a:ext cx="36" cy="37"/>
              </a:xfrm>
              <a:custGeom>
                <a:avLst/>
                <a:gdLst>
                  <a:gd name="T0" fmla="*/ 94 w 94"/>
                  <a:gd name="T1" fmla="*/ 48 h 95"/>
                  <a:gd name="T2" fmla="*/ 47 w 94"/>
                  <a:gd name="T3" fmla="*/ 95 h 95"/>
                  <a:gd name="T4" fmla="*/ 0 w 94"/>
                  <a:gd name="T5" fmla="*/ 48 h 95"/>
                  <a:gd name="T6" fmla="*/ 47 w 94"/>
                  <a:gd name="T7" fmla="*/ 0 h 95"/>
                  <a:gd name="T8" fmla="*/ 94 w 94"/>
                  <a:gd name="T9" fmla="*/ 48 h 95"/>
                  <a:gd name="T10" fmla="*/ 91 w 94"/>
                  <a:gd name="T11" fmla="*/ 44 h 95"/>
                  <a:gd name="T12" fmla="*/ 48 w 94"/>
                  <a:gd name="T13" fmla="*/ 0 h 95"/>
                  <a:gd name="T14" fmla="*/ 5 w 94"/>
                  <a:gd name="T15" fmla="*/ 44 h 95"/>
                  <a:gd name="T16" fmla="*/ 48 w 94"/>
                  <a:gd name="T17" fmla="*/ 88 h 95"/>
                  <a:gd name="T18" fmla="*/ 91 w 94"/>
                  <a:gd name="T19" fmla="*/ 4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" h="95">
                    <a:moveTo>
                      <a:pt x="94" y="48"/>
                    </a:moveTo>
                    <a:cubicBezTo>
                      <a:pt x="94" y="74"/>
                      <a:pt x="73" y="95"/>
                      <a:pt x="47" y="95"/>
                    </a:cubicBezTo>
                    <a:cubicBezTo>
                      <a:pt x="21" y="95"/>
                      <a:pt x="0" y="74"/>
                      <a:pt x="0" y="48"/>
                    </a:cubicBezTo>
                    <a:cubicBezTo>
                      <a:pt x="0" y="21"/>
                      <a:pt x="21" y="0"/>
                      <a:pt x="47" y="0"/>
                    </a:cubicBezTo>
                    <a:cubicBezTo>
                      <a:pt x="73" y="0"/>
                      <a:pt x="94" y="21"/>
                      <a:pt x="94" y="48"/>
                    </a:cubicBezTo>
                    <a:moveTo>
                      <a:pt x="91" y="44"/>
                    </a:moveTo>
                    <a:cubicBezTo>
                      <a:pt x="91" y="20"/>
                      <a:pt x="72" y="0"/>
                      <a:pt x="48" y="0"/>
                    </a:cubicBezTo>
                    <a:cubicBezTo>
                      <a:pt x="24" y="0"/>
                      <a:pt x="5" y="20"/>
                      <a:pt x="5" y="44"/>
                    </a:cubicBezTo>
                    <a:cubicBezTo>
                      <a:pt x="5" y="68"/>
                      <a:pt x="24" y="88"/>
                      <a:pt x="48" y="88"/>
                    </a:cubicBezTo>
                    <a:cubicBezTo>
                      <a:pt x="72" y="88"/>
                      <a:pt x="91" y="68"/>
                      <a:pt x="91" y="4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Oval 84"/>
              <p:cNvSpPr>
                <a:spLocks noChangeArrowheads="1"/>
              </p:cNvSpPr>
              <p:nvPr/>
            </p:nvSpPr>
            <p:spPr bwMode="auto">
              <a:xfrm>
                <a:off x="1946" y="2316"/>
                <a:ext cx="8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85"/>
              <p:cNvSpPr>
                <a:spLocks noEditPoints="1"/>
              </p:cNvSpPr>
              <p:nvPr/>
            </p:nvSpPr>
            <p:spPr bwMode="auto">
              <a:xfrm>
                <a:off x="1976" y="2370"/>
                <a:ext cx="27" cy="28"/>
              </a:xfrm>
              <a:custGeom>
                <a:avLst/>
                <a:gdLst>
                  <a:gd name="T0" fmla="*/ 70 w 70"/>
                  <a:gd name="T1" fmla="*/ 36 h 72"/>
                  <a:gd name="T2" fmla="*/ 35 w 70"/>
                  <a:gd name="T3" fmla="*/ 72 h 72"/>
                  <a:gd name="T4" fmla="*/ 0 w 70"/>
                  <a:gd name="T5" fmla="*/ 36 h 72"/>
                  <a:gd name="T6" fmla="*/ 35 w 70"/>
                  <a:gd name="T7" fmla="*/ 0 h 72"/>
                  <a:gd name="T8" fmla="*/ 70 w 70"/>
                  <a:gd name="T9" fmla="*/ 36 h 72"/>
                  <a:gd name="T10" fmla="*/ 68 w 70"/>
                  <a:gd name="T11" fmla="*/ 33 h 72"/>
                  <a:gd name="T12" fmla="*/ 35 w 70"/>
                  <a:gd name="T13" fmla="*/ 1 h 72"/>
                  <a:gd name="T14" fmla="*/ 3 w 70"/>
                  <a:gd name="T15" fmla="*/ 33 h 72"/>
                  <a:gd name="T16" fmla="*/ 35 w 70"/>
                  <a:gd name="T17" fmla="*/ 66 h 72"/>
                  <a:gd name="T18" fmla="*/ 68 w 70"/>
                  <a:gd name="T19" fmla="*/ 3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2">
                    <a:moveTo>
                      <a:pt x="70" y="36"/>
                    </a:moveTo>
                    <a:cubicBezTo>
                      <a:pt x="70" y="56"/>
                      <a:pt x="54" y="72"/>
                      <a:pt x="35" y="72"/>
                    </a:cubicBez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54" y="0"/>
                      <a:pt x="70" y="16"/>
                      <a:pt x="70" y="36"/>
                    </a:cubicBezTo>
                    <a:moveTo>
                      <a:pt x="68" y="33"/>
                    </a:moveTo>
                    <a:cubicBezTo>
                      <a:pt x="68" y="15"/>
                      <a:pt x="53" y="1"/>
                      <a:pt x="35" y="1"/>
                    </a:cubicBezTo>
                    <a:cubicBezTo>
                      <a:pt x="18" y="1"/>
                      <a:pt x="3" y="15"/>
                      <a:pt x="3" y="33"/>
                    </a:cubicBezTo>
                    <a:cubicBezTo>
                      <a:pt x="3" y="52"/>
                      <a:pt x="18" y="66"/>
                      <a:pt x="35" y="66"/>
                    </a:cubicBezTo>
                    <a:cubicBezTo>
                      <a:pt x="53" y="66"/>
                      <a:pt x="68" y="52"/>
                      <a:pt x="68" y="3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Oval 86"/>
              <p:cNvSpPr>
                <a:spLocks noChangeArrowheads="1"/>
              </p:cNvSpPr>
              <p:nvPr/>
            </p:nvSpPr>
            <p:spPr bwMode="auto">
              <a:xfrm>
                <a:off x="1989" y="2371"/>
                <a:ext cx="6" cy="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87"/>
              <p:cNvSpPr>
                <a:spLocks noEditPoints="1"/>
              </p:cNvSpPr>
              <p:nvPr/>
            </p:nvSpPr>
            <p:spPr bwMode="auto">
              <a:xfrm>
                <a:off x="1958" y="2400"/>
                <a:ext cx="15" cy="16"/>
              </a:xfrm>
              <a:custGeom>
                <a:avLst/>
                <a:gdLst>
                  <a:gd name="T0" fmla="*/ 40 w 40"/>
                  <a:gd name="T1" fmla="*/ 21 h 41"/>
                  <a:gd name="T2" fmla="*/ 20 w 40"/>
                  <a:gd name="T3" fmla="*/ 41 h 41"/>
                  <a:gd name="T4" fmla="*/ 0 w 40"/>
                  <a:gd name="T5" fmla="*/ 21 h 41"/>
                  <a:gd name="T6" fmla="*/ 20 w 40"/>
                  <a:gd name="T7" fmla="*/ 0 h 41"/>
                  <a:gd name="T8" fmla="*/ 40 w 40"/>
                  <a:gd name="T9" fmla="*/ 21 h 41"/>
                  <a:gd name="T10" fmla="*/ 39 w 40"/>
                  <a:gd name="T11" fmla="*/ 19 h 41"/>
                  <a:gd name="T12" fmla="*/ 20 w 40"/>
                  <a:gd name="T13" fmla="*/ 0 h 41"/>
                  <a:gd name="T14" fmla="*/ 2 w 40"/>
                  <a:gd name="T15" fmla="*/ 19 h 41"/>
                  <a:gd name="T16" fmla="*/ 20 w 40"/>
                  <a:gd name="T17" fmla="*/ 38 h 41"/>
                  <a:gd name="T18" fmla="*/ 39 w 40"/>
                  <a:gd name="T19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41">
                    <a:moveTo>
                      <a:pt x="40" y="21"/>
                    </a:moveTo>
                    <a:cubicBezTo>
                      <a:pt x="40" y="32"/>
                      <a:pt x="31" y="41"/>
                      <a:pt x="20" y="41"/>
                    </a:cubicBezTo>
                    <a:cubicBezTo>
                      <a:pt x="9" y="41"/>
                      <a:pt x="0" y="32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1"/>
                    </a:cubicBezTo>
                    <a:moveTo>
                      <a:pt x="39" y="19"/>
                    </a:moveTo>
                    <a:cubicBezTo>
                      <a:pt x="39" y="9"/>
                      <a:pt x="31" y="0"/>
                      <a:pt x="20" y="0"/>
                    </a:cubicBezTo>
                    <a:cubicBezTo>
                      <a:pt x="10" y="0"/>
                      <a:pt x="2" y="9"/>
                      <a:pt x="2" y="19"/>
                    </a:cubicBezTo>
                    <a:cubicBezTo>
                      <a:pt x="2" y="29"/>
                      <a:pt x="10" y="38"/>
                      <a:pt x="20" y="38"/>
                    </a:cubicBezTo>
                    <a:cubicBezTo>
                      <a:pt x="31" y="38"/>
                      <a:pt x="39" y="29"/>
                      <a:pt x="39" y="1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Oval 88"/>
              <p:cNvSpPr>
                <a:spLocks noChangeArrowheads="1"/>
              </p:cNvSpPr>
              <p:nvPr/>
            </p:nvSpPr>
            <p:spPr bwMode="auto">
              <a:xfrm>
                <a:off x="1965" y="2401"/>
                <a:ext cx="4" cy="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89"/>
              <p:cNvSpPr>
                <a:spLocks noEditPoints="1"/>
              </p:cNvSpPr>
              <p:nvPr/>
            </p:nvSpPr>
            <p:spPr bwMode="auto">
              <a:xfrm>
                <a:off x="1945" y="2427"/>
                <a:ext cx="11" cy="12"/>
              </a:xfrm>
              <a:custGeom>
                <a:avLst/>
                <a:gdLst>
                  <a:gd name="T0" fmla="*/ 30 w 30"/>
                  <a:gd name="T1" fmla="*/ 16 h 31"/>
                  <a:gd name="T2" fmla="*/ 15 w 30"/>
                  <a:gd name="T3" fmla="*/ 31 h 31"/>
                  <a:gd name="T4" fmla="*/ 0 w 30"/>
                  <a:gd name="T5" fmla="*/ 16 h 31"/>
                  <a:gd name="T6" fmla="*/ 15 w 30"/>
                  <a:gd name="T7" fmla="*/ 0 h 31"/>
                  <a:gd name="T8" fmla="*/ 30 w 30"/>
                  <a:gd name="T9" fmla="*/ 16 h 31"/>
                  <a:gd name="T10" fmla="*/ 29 w 30"/>
                  <a:gd name="T11" fmla="*/ 14 h 31"/>
                  <a:gd name="T12" fmla="*/ 15 w 30"/>
                  <a:gd name="T13" fmla="*/ 0 h 31"/>
                  <a:gd name="T14" fmla="*/ 1 w 30"/>
                  <a:gd name="T15" fmla="*/ 14 h 31"/>
                  <a:gd name="T16" fmla="*/ 15 w 30"/>
                  <a:gd name="T17" fmla="*/ 29 h 31"/>
                  <a:gd name="T18" fmla="*/ 29 w 30"/>
                  <a:gd name="T19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1">
                    <a:moveTo>
                      <a:pt x="30" y="16"/>
                    </a:moveTo>
                    <a:cubicBezTo>
                      <a:pt x="30" y="24"/>
                      <a:pt x="23" y="31"/>
                      <a:pt x="15" y="31"/>
                    </a:cubicBezTo>
                    <a:cubicBezTo>
                      <a:pt x="7" y="31"/>
                      <a:pt x="0" y="24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3" y="0"/>
                      <a:pt x="30" y="7"/>
                      <a:pt x="30" y="16"/>
                    </a:cubicBezTo>
                    <a:moveTo>
                      <a:pt x="29" y="14"/>
                    </a:moveTo>
                    <a:cubicBezTo>
                      <a:pt x="29" y="7"/>
                      <a:pt x="23" y="0"/>
                      <a:pt x="15" y="0"/>
                    </a:cubicBezTo>
                    <a:cubicBezTo>
                      <a:pt x="8" y="0"/>
                      <a:pt x="1" y="7"/>
                      <a:pt x="1" y="14"/>
                    </a:cubicBezTo>
                    <a:cubicBezTo>
                      <a:pt x="1" y="22"/>
                      <a:pt x="8" y="29"/>
                      <a:pt x="15" y="29"/>
                    </a:cubicBezTo>
                    <a:cubicBezTo>
                      <a:pt x="23" y="29"/>
                      <a:pt x="29" y="22"/>
                      <a:pt x="29" y="1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Oval 90"/>
              <p:cNvSpPr>
                <a:spLocks noChangeArrowheads="1"/>
              </p:cNvSpPr>
              <p:nvPr/>
            </p:nvSpPr>
            <p:spPr bwMode="auto">
              <a:xfrm>
                <a:off x="1950" y="2428"/>
                <a:ext cx="3" cy="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91"/>
              <p:cNvSpPr>
                <a:spLocks noEditPoints="1"/>
              </p:cNvSpPr>
              <p:nvPr/>
            </p:nvSpPr>
            <p:spPr bwMode="auto">
              <a:xfrm>
                <a:off x="1896" y="2423"/>
                <a:ext cx="13" cy="14"/>
              </a:xfrm>
              <a:custGeom>
                <a:avLst/>
                <a:gdLst>
                  <a:gd name="T0" fmla="*/ 35 w 35"/>
                  <a:gd name="T1" fmla="*/ 17 h 35"/>
                  <a:gd name="T2" fmla="*/ 18 w 35"/>
                  <a:gd name="T3" fmla="*/ 35 h 35"/>
                  <a:gd name="T4" fmla="*/ 0 w 35"/>
                  <a:gd name="T5" fmla="*/ 17 h 35"/>
                  <a:gd name="T6" fmla="*/ 18 w 35"/>
                  <a:gd name="T7" fmla="*/ 0 h 35"/>
                  <a:gd name="T8" fmla="*/ 35 w 35"/>
                  <a:gd name="T9" fmla="*/ 17 h 35"/>
                  <a:gd name="T10" fmla="*/ 34 w 35"/>
                  <a:gd name="T11" fmla="*/ 16 h 35"/>
                  <a:gd name="T12" fmla="*/ 18 w 35"/>
                  <a:gd name="T13" fmla="*/ 0 h 35"/>
                  <a:gd name="T14" fmla="*/ 2 w 35"/>
                  <a:gd name="T15" fmla="*/ 16 h 35"/>
                  <a:gd name="T16" fmla="*/ 18 w 35"/>
                  <a:gd name="T17" fmla="*/ 32 h 35"/>
                  <a:gd name="T18" fmla="*/ 34 w 35"/>
                  <a:gd name="T19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5">
                    <a:moveTo>
                      <a:pt x="35" y="17"/>
                    </a:moveTo>
                    <a:cubicBezTo>
                      <a:pt x="35" y="27"/>
                      <a:pt x="27" y="35"/>
                      <a:pt x="18" y="35"/>
                    </a:cubicBezTo>
                    <a:cubicBezTo>
                      <a:pt x="8" y="35"/>
                      <a:pt x="0" y="27"/>
                      <a:pt x="0" y="17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7" y="0"/>
                      <a:pt x="35" y="8"/>
                      <a:pt x="35" y="17"/>
                    </a:cubicBezTo>
                    <a:moveTo>
                      <a:pt x="34" y="16"/>
                    </a:moveTo>
                    <a:cubicBezTo>
                      <a:pt x="34" y="7"/>
                      <a:pt x="27" y="0"/>
                      <a:pt x="18" y="0"/>
                    </a:cubicBezTo>
                    <a:cubicBezTo>
                      <a:pt x="9" y="0"/>
                      <a:pt x="2" y="7"/>
                      <a:pt x="2" y="16"/>
                    </a:cubicBezTo>
                    <a:cubicBezTo>
                      <a:pt x="2" y="25"/>
                      <a:pt x="9" y="32"/>
                      <a:pt x="18" y="32"/>
                    </a:cubicBezTo>
                    <a:cubicBezTo>
                      <a:pt x="27" y="32"/>
                      <a:pt x="34" y="25"/>
                      <a:pt x="34" y="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Oval 92"/>
              <p:cNvSpPr>
                <a:spLocks noChangeArrowheads="1"/>
              </p:cNvSpPr>
              <p:nvPr/>
            </p:nvSpPr>
            <p:spPr bwMode="auto">
              <a:xfrm>
                <a:off x="1902" y="2424"/>
                <a:ext cx="3" cy="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93"/>
              <p:cNvSpPr>
                <a:spLocks noEditPoints="1"/>
              </p:cNvSpPr>
              <p:nvPr/>
            </p:nvSpPr>
            <p:spPr bwMode="auto">
              <a:xfrm>
                <a:off x="1917" y="2534"/>
                <a:ext cx="4" cy="5"/>
              </a:xfrm>
              <a:custGeom>
                <a:avLst/>
                <a:gdLst>
                  <a:gd name="T0" fmla="*/ 12 w 12"/>
                  <a:gd name="T1" fmla="*/ 6 h 13"/>
                  <a:gd name="T2" fmla="*/ 6 w 12"/>
                  <a:gd name="T3" fmla="*/ 13 h 13"/>
                  <a:gd name="T4" fmla="*/ 0 w 12"/>
                  <a:gd name="T5" fmla="*/ 6 h 13"/>
                  <a:gd name="T6" fmla="*/ 6 w 12"/>
                  <a:gd name="T7" fmla="*/ 0 h 13"/>
                  <a:gd name="T8" fmla="*/ 12 w 12"/>
                  <a:gd name="T9" fmla="*/ 6 h 13"/>
                  <a:gd name="T10" fmla="*/ 12 w 12"/>
                  <a:gd name="T11" fmla="*/ 6 h 13"/>
                  <a:gd name="T12" fmla="*/ 6 w 12"/>
                  <a:gd name="T13" fmla="*/ 0 h 13"/>
                  <a:gd name="T14" fmla="*/ 0 w 12"/>
                  <a:gd name="T15" fmla="*/ 6 h 13"/>
                  <a:gd name="T16" fmla="*/ 6 w 12"/>
                  <a:gd name="T17" fmla="*/ 12 h 13"/>
                  <a:gd name="T18" fmla="*/ 12 w 12"/>
                  <a:gd name="T1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3">
                    <a:moveTo>
                      <a:pt x="12" y="6"/>
                    </a:moveTo>
                    <a:cubicBezTo>
                      <a:pt x="12" y="10"/>
                      <a:pt x="9" y="13"/>
                      <a:pt x="6" y="13"/>
                    </a:cubicBezTo>
                    <a:cubicBezTo>
                      <a:pt x="3" y="13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moveTo>
                      <a:pt x="12" y="6"/>
                    </a:moveTo>
                    <a:cubicBezTo>
                      <a:pt x="12" y="3"/>
                      <a:pt x="9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Oval 94"/>
              <p:cNvSpPr>
                <a:spLocks noChangeArrowheads="1"/>
              </p:cNvSpPr>
              <p:nvPr/>
            </p:nvSpPr>
            <p:spPr bwMode="auto">
              <a:xfrm>
                <a:off x="1919" y="2534"/>
                <a:ext cx="1" cy="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Rectangle 95"/>
              <p:cNvSpPr>
                <a:spLocks noChangeArrowheads="1"/>
              </p:cNvSpPr>
              <p:nvPr/>
            </p:nvSpPr>
            <p:spPr bwMode="auto">
              <a:xfrm>
                <a:off x="27" y="2517"/>
                <a:ext cx="2670" cy="692"/>
              </a:xfrm>
              <a:prstGeom prst="rect">
                <a:avLst/>
              </a:prstGeom>
              <a:solidFill>
                <a:srgbClr val="7DCC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96"/>
              <p:cNvSpPr>
                <a:spLocks/>
              </p:cNvSpPr>
              <p:nvPr/>
            </p:nvSpPr>
            <p:spPr bwMode="auto">
              <a:xfrm>
                <a:off x="1370" y="2637"/>
                <a:ext cx="613" cy="76"/>
              </a:xfrm>
              <a:custGeom>
                <a:avLst/>
                <a:gdLst>
                  <a:gd name="T0" fmla="*/ 605 w 1577"/>
                  <a:gd name="T1" fmla="*/ 62 h 196"/>
                  <a:gd name="T2" fmla="*/ 0 w 1577"/>
                  <a:gd name="T3" fmla="*/ 103 h 196"/>
                  <a:gd name="T4" fmla="*/ 787 w 1577"/>
                  <a:gd name="T5" fmla="*/ 153 h 196"/>
                  <a:gd name="T6" fmla="*/ 1164 w 1577"/>
                  <a:gd name="T7" fmla="*/ 180 h 196"/>
                  <a:gd name="T8" fmla="*/ 1577 w 1577"/>
                  <a:gd name="T9" fmla="*/ 134 h 196"/>
                  <a:gd name="T10" fmla="*/ 1163 w 1577"/>
                  <a:gd name="T11" fmla="*/ 23 h 196"/>
                  <a:gd name="T12" fmla="*/ 605 w 1577"/>
                  <a:gd name="T13" fmla="*/ 6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7" h="196">
                    <a:moveTo>
                      <a:pt x="605" y="62"/>
                    </a:moveTo>
                    <a:cubicBezTo>
                      <a:pt x="410" y="118"/>
                      <a:pt x="203" y="102"/>
                      <a:pt x="0" y="103"/>
                    </a:cubicBezTo>
                    <a:cubicBezTo>
                      <a:pt x="134" y="144"/>
                      <a:pt x="523" y="136"/>
                      <a:pt x="787" y="153"/>
                    </a:cubicBezTo>
                    <a:cubicBezTo>
                      <a:pt x="912" y="161"/>
                      <a:pt x="1037" y="196"/>
                      <a:pt x="1164" y="180"/>
                    </a:cubicBezTo>
                    <a:cubicBezTo>
                      <a:pt x="1301" y="164"/>
                      <a:pt x="1437" y="139"/>
                      <a:pt x="1577" y="134"/>
                    </a:cubicBezTo>
                    <a:cubicBezTo>
                      <a:pt x="1435" y="105"/>
                      <a:pt x="1309" y="41"/>
                      <a:pt x="1163" y="23"/>
                    </a:cubicBezTo>
                    <a:cubicBezTo>
                      <a:pt x="976" y="0"/>
                      <a:pt x="787" y="31"/>
                      <a:pt x="605" y="6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97"/>
              <p:cNvSpPr>
                <a:spLocks/>
              </p:cNvSpPr>
              <p:nvPr/>
            </p:nvSpPr>
            <p:spPr bwMode="auto">
              <a:xfrm>
                <a:off x="859" y="2596"/>
                <a:ext cx="132" cy="29"/>
              </a:xfrm>
              <a:custGeom>
                <a:avLst/>
                <a:gdLst>
                  <a:gd name="T0" fmla="*/ 0 w 340"/>
                  <a:gd name="T1" fmla="*/ 44 h 75"/>
                  <a:gd name="T2" fmla="*/ 340 w 340"/>
                  <a:gd name="T3" fmla="*/ 64 h 75"/>
                  <a:gd name="T4" fmla="*/ 91 w 340"/>
                  <a:gd name="T5" fmla="*/ 0 h 75"/>
                  <a:gd name="T6" fmla="*/ 0 w 340"/>
                  <a:gd name="T7" fmla="*/ 4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0" h="75">
                    <a:moveTo>
                      <a:pt x="0" y="44"/>
                    </a:moveTo>
                    <a:cubicBezTo>
                      <a:pt x="147" y="55"/>
                      <a:pt x="185" y="75"/>
                      <a:pt x="340" y="64"/>
                    </a:cubicBezTo>
                    <a:cubicBezTo>
                      <a:pt x="253" y="52"/>
                      <a:pt x="186" y="7"/>
                      <a:pt x="91" y="0"/>
                    </a:cubicBezTo>
                    <a:cubicBezTo>
                      <a:pt x="119" y="14"/>
                      <a:pt x="29" y="41"/>
                      <a:pt x="0" y="44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98"/>
              <p:cNvSpPr>
                <a:spLocks/>
              </p:cNvSpPr>
              <p:nvPr/>
            </p:nvSpPr>
            <p:spPr bwMode="auto">
              <a:xfrm>
                <a:off x="421" y="2572"/>
                <a:ext cx="611" cy="65"/>
              </a:xfrm>
              <a:custGeom>
                <a:avLst/>
                <a:gdLst>
                  <a:gd name="T0" fmla="*/ 311 w 1570"/>
                  <a:gd name="T1" fmla="*/ 42 h 168"/>
                  <a:gd name="T2" fmla="*/ 1056 w 1570"/>
                  <a:gd name="T3" fmla="*/ 95 h 168"/>
                  <a:gd name="T4" fmla="*/ 0 w 1570"/>
                  <a:gd name="T5" fmla="*/ 30 h 168"/>
                  <a:gd name="T6" fmla="*/ 311 w 1570"/>
                  <a:gd name="T7" fmla="*/ 4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0" h="168">
                    <a:moveTo>
                      <a:pt x="311" y="42"/>
                    </a:moveTo>
                    <a:cubicBezTo>
                      <a:pt x="518" y="37"/>
                      <a:pt x="660" y="168"/>
                      <a:pt x="1056" y="95"/>
                    </a:cubicBezTo>
                    <a:cubicBezTo>
                      <a:pt x="1570" y="0"/>
                      <a:pt x="260" y="17"/>
                      <a:pt x="0" y="30"/>
                    </a:cubicBezTo>
                    <a:cubicBezTo>
                      <a:pt x="24" y="35"/>
                      <a:pt x="103" y="47"/>
                      <a:pt x="311" y="4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99"/>
              <p:cNvSpPr>
                <a:spLocks/>
              </p:cNvSpPr>
              <p:nvPr/>
            </p:nvSpPr>
            <p:spPr bwMode="auto">
              <a:xfrm>
                <a:off x="569" y="2551"/>
                <a:ext cx="218" cy="25"/>
              </a:xfrm>
              <a:custGeom>
                <a:avLst/>
                <a:gdLst>
                  <a:gd name="T0" fmla="*/ 107 w 560"/>
                  <a:gd name="T1" fmla="*/ 43 h 63"/>
                  <a:gd name="T2" fmla="*/ 399 w 560"/>
                  <a:gd name="T3" fmla="*/ 42 h 63"/>
                  <a:gd name="T4" fmla="*/ 260 w 560"/>
                  <a:gd name="T5" fmla="*/ 1 h 63"/>
                  <a:gd name="T6" fmla="*/ 107 w 560"/>
                  <a:gd name="T7" fmla="*/ 4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0" h="63">
                    <a:moveTo>
                      <a:pt x="107" y="43"/>
                    </a:moveTo>
                    <a:cubicBezTo>
                      <a:pt x="0" y="63"/>
                      <a:pt x="287" y="42"/>
                      <a:pt x="399" y="42"/>
                    </a:cubicBezTo>
                    <a:cubicBezTo>
                      <a:pt x="560" y="42"/>
                      <a:pt x="532" y="0"/>
                      <a:pt x="260" y="1"/>
                    </a:cubicBezTo>
                    <a:cubicBezTo>
                      <a:pt x="38" y="3"/>
                      <a:pt x="257" y="16"/>
                      <a:pt x="107" y="43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100"/>
              <p:cNvSpPr>
                <a:spLocks/>
              </p:cNvSpPr>
              <p:nvPr/>
            </p:nvSpPr>
            <p:spPr bwMode="auto">
              <a:xfrm>
                <a:off x="1301" y="2908"/>
                <a:ext cx="827" cy="82"/>
              </a:xfrm>
              <a:custGeom>
                <a:avLst/>
                <a:gdLst>
                  <a:gd name="T0" fmla="*/ 1855 w 2126"/>
                  <a:gd name="T1" fmla="*/ 147 h 210"/>
                  <a:gd name="T2" fmla="*/ 2126 w 2126"/>
                  <a:gd name="T3" fmla="*/ 119 h 210"/>
                  <a:gd name="T4" fmla="*/ 1393 w 2126"/>
                  <a:gd name="T5" fmla="*/ 90 h 210"/>
                  <a:gd name="T6" fmla="*/ 1748 w 2126"/>
                  <a:gd name="T7" fmla="*/ 31 h 210"/>
                  <a:gd name="T8" fmla="*/ 1017 w 2126"/>
                  <a:gd name="T9" fmla="*/ 16 h 210"/>
                  <a:gd name="T10" fmla="*/ 0 w 2126"/>
                  <a:gd name="T11" fmla="*/ 70 h 210"/>
                  <a:gd name="T12" fmla="*/ 868 w 2126"/>
                  <a:gd name="T13" fmla="*/ 164 h 210"/>
                  <a:gd name="T14" fmla="*/ 1383 w 2126"/>
                  <a:gd name="T15" fmla="*/ 152 h 210"/>
                  <a:gd name="T16" fmla="*/ 1855 w 2126"/>
                  <a:gd name="T17" fmla="*/ 147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6" h="210">
                    <a:moveTo>
                      <a:pt x="1855" y="147"/>
                    </a:moveTo>
                    <a:cubicBezTo>
                      <a:pt x="1909" y="145"/>
                      <a:pt x="2083" y="153"/>
                      <a:pt x="2126" y="119"/>
                    </a:cubicBezTo>
                    <a:cubicBezTo>
                      <a:pt x="2107" y="117"/>
                      <a:pt x="1392" y="92"/>
                      <a:pt x="1393" y="90"/>
                    </a:cubicBezTo>
                    <a:cubicBezTo>
                      <a:pt x="1410" y="40"/>
                      <a:pt x="1533" y="65"/>
                      <a:pt x="1748" y="31"/>
                    </a:cubicBezTo>
                    <a:cubicBezTo>
                      <a:pt x="1970" y="0"/>
                      <a:pt x="1092" y="18"/>
                      <a:pt x="1017" y="16"/>
                    </a:cubicBezTo>
                    <a:cubicBezTo>
                      <a:pt x="703" y="7"/>
                      <a:pt x="310" y="30"/>
                      <a:pt x="0" y="70"/>
                    </a:cubicBezTo>
                    <a:cubicBezTo>
                      <a:pt x="305" y="98"/>
                      <a:pt x="569" y="163"/>
                      <a:pt x="868" y="164"/>
                    </a:cubicBezTo>
                    <a:cubicBezTo>
                      <a:pt x="1011" y="165"/>
                      <a:pt x="1252" y="210"/>
                      <a:pt x="1383" y="152"/>
                    </a:cubicBezTo>
                    <a:cubicBezTo>
                      <a:pt x="1507" y="98"/>
                      <a:pt x="1709" y="153"/>
                      <a:pt x="1855" y="147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101"/>
              <p:cNvSpPr>
                <a:spLocks/>
              </p:cNvSpPr>
              <p:nvPr/>
            </p:nvSpPr>
            <p:spPr bwMode="auto">
              <a:xfrm>
                <a:off x="1785" y="2611"/>
                <a:ext cx="533" cy="54"/>
              </a:xfrm>
              <a:custGeom>
                <a:avLst/>
                <a:gdLst>
                  <a:gd name="T0" fmla="*/ 318 w 1369"/>
                  <a:gd name="T1" fmla="*/ 23 h 139"/>
                  <a:gd name="T2" fmla="*/ 0 w 1369"/>
                  <a:gd name="T3" fmla="*/ 49 h 139"/>
                  <a:gd name="T4" fmla="*/ 320 w 1369"/>
                  <a:gd name="T5" fmla="*/ 105 h 139"/>
                  <a:gd name="T6" fmla="*/ 668 w 1369"/>
                  <a:gd name="T7" fmla="*/ 119 h 139"/>
                  <a:gd name="T8" fmla="*/ 1369 w 1369"/>
                  <a:gd name="T9" fmla="*/ 56 h 139"/>
                  <a:gd name="T10" fmla="*/ 751 w 1369"/>
                  <a:gd name="T11" fmla="*/ 26 h 139"/>
                  <a:gd name="T12" fmla="*/ 318 w 1369"/>
                  <a:gd name="T13" fmla="*/ 2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9" h="139">
                    <a:moveTo>
                      <a:pt x="318" y="23"/>
                    </a:moveTo>
                    <a:cubicBezTo>
                      <a:pt x="211" y="28"/>
                      <a:pt x="105" y="36"/>
                      <a:pt x="0" y="49"/>
                    </a:cubicBezTo>
                    <a:cubicBezTo>
                      <a:pt x="110" y="53"/>
                      <a:pt x="217" y="74"/>
                      <a:pt x="320" y="105"/>
                    </a:cubicBezTo>
                    <a:cubicBezTo>
                      <a:pt x="433" y="139"/>
                      <a:pt x="551" y="109"/>
                      <a:pt x="668" y="119"/>
                    </a:cubicBezTo>
                    <a:cubicBezTo>
                      <a:pt x="887" y="137"/>
                      <a:pt x="1170" y="137"/>
                      <a:pt x="1369" y="56"/>
                    </a:cubicBezTo>
                    <a:cubicBezTo>
                      <a:pt x="1169" y="48"/>
                      <a:pt x="950" y="0"/>
                      <a:pt x="751" y="26"/>
                    </a:cubicBezTo>
                    <a:cubicBezTo>
                      <a:pt x="620" y="44"/>
                      <a:pt x="443" y="79"/>
                      <a:pt x="318" y="23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Freeform 102"/>
              <p:cNvSpPr>
                <a:spLocks/>
              </p:cNvSpPr>
              <p:nvPr/>
            </p:nvSpPr>
            <p:spPr bwMode="auto">
              <a:xfrm>
                <a:off x="1571" y="2989"/>
                <a:ext cx="678" cy="66"/>
              </a:xfrm>
              <a:custGeom>
                <a:avLst/>
                <a:gdLst>
                  <a:gd name="T0" fmla="*/ 1286 w 1741"/>
                  <a:gd name="T1" fmla="*/ 24 h 169"/>
                  <a:gd name="T2" fmla="*/ 788 w 1741"/>
                  <a:gd name="T3" fmla="*/ 0 h 169"/>
                  <a:gd name="T4" fmla="*/ 954 w 1741"/>
                  <a:gd name="T5" fmla="*/ 74 h 169"/>
                  <a:gd name="T6" fmla="*/ 0 w 1741"/>
                  <a:gd name="T7" fmla="*/ 112 h 169"/>
                  <a:gd name="T8" fmla="*/ 861 w 1741"/>
                  <a:gd name="T9" fmla="*/ 134 h 169"/>
                  <a:gd name="T10" fmla="*/ 1741 w 1741"/>
                  <a:gd name="T11" fmla="*/ 71 h 169"/>
                  <a:gd name="T12" fmla="*/ 1286 w 1741"/>
                  <a:gd name="T13" fmla="*/ 2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1" h="169">
                    <a:moveTo>
                      <a:pt x="1286" y="24"/>
                    </a:moveTo>
                    <a:cubicBezTo>
                      <a:pt x="1121" y="12"/>
                      <a:pt x="955" y="1"/>
                      <a:pt x="788" y="0"/>
                    </a:cubicBezTo>
                    <a:cubicBezTo>
                      <a:pt x="825" y="11"/>
                      <a:pt x="947" y="39"/>
                      <a:pt x="954" y="74"/>
                    </a:cubicBezTo>
                    <a:cubicBezTo>
                      <a:pt x="962" y="115"/>
                      <a:pt x="77" y="110"/>
                      <a:pt x="0" y="112"/>
                    </a:cubicBezTo>
                    <a:cubicBezTo>
                      <a:pt x="304" y="144"/>
                      <a:pt x="549" y="169"/>
                      <a:pt x="861" y="134"/>
                    </a:cubicBezTo>
                    <a:cubicBezTo>
                      <a:pt x="1154" y="102"/>
                      <a:pt x="1455" y="126"/>
                      <a:pt x="1741" y="71"/>
                    </a:cubicBezTo>
                    <a:cubicBezTo>
                      <a:pt x="1591" y="50"/>
                      <a:pt x="1439" y="36"/>
                      <a:pt x="1286" y="24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Freeform 103"/>
              <p:cNvSpPr>
                <a:spLocks/>
              </p:cNvSpPr>
              <p:nvPr/>
            </p:nvSpPr>
            <p:spPr bwMode="auto">
              <a:xfrm>
                <a:off x="325" y="2672"/>
                <a:ext cx="226" cy="23"/>
              </a:xfrm>
              <a:custGeom>
                <a:avLst/>
                <a:gdLst>
                  <a:gd name="T0" fmla="*/ 299 w 579"/>
                  <a:gd name="T1" fmla="*/ 59 h 59"/>
                  <a:gd name="T2" fmla="*/ 579 w 579"/>
                  <a:gd name="T3" fmla="*/ 32 h 59"/>
                  <a:gd name="T4" fmla="*/ 78 w 579"/>
                  <a:gd name="T5" fmla="*/ 2 h 59"/>
                  <a:gd name="T6" fmla="*/ 299 w 579"/>
                  <a:gd name="T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9" h="59">
                    <a:moveTo>
                      <a:pt x="299" y="59"/>
                    </a:moveTo>
                    <a:cubicBezTo>
                      <a:pt x="393" y="54"/>
                      <a:pt x="486" y="42"/>
                      <a:pt x="579" y="32"/>
                    </a:cubicBezTo>
                    <a:cubicBezTo>
                      <a:pt x="410" y="31"/>
                      <a:pt x="246" y="13"/>
                      <a:pt x="78" y="2"/>
                    </a:cubicBezTo>
                    <a:cubicBezTo>
                      <a:pt x="0" y="0"/>
                      <a:pt x="226" y="37"/>
                      <a:pt x="299" y="59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104"/>
              <p:cNvSpPr>
                <a:spLocks/>
              </p:cNvSpPr>
              <p:nvPr/>
            </p:nvSpPr>
            <p:spPr bwMode="auto">
              <a:xfrm>
                <a:off x="2211" y="3153"/>
                <a:ext cx="305" cy="69"/>
              </a:xfrm>
              <a:custGeom>
                <a:avLst/>
                <a:gdLst>
                  <a:gd name="T0" fmla="*/ 712 w 784"/>
                  <a:gd name="T1" fmla="*/ 30 h 178"/>
                  <a:gd name="T2" fmla="*/ 0 w 784"/>
                  <a:gd name="T3" fmla="*/ 56 h 178"/>
                  <a:gd name="T4" fmla="*/ 350 w 784"/>
                  <a:gd name="T5" fmla="*/ 141 h 178"/>
                  <a:gd name="T6" fmla="*/ 784 w 784"/>
                  <a:gd name="T7" fmla="*/ 144 h 178"/>
                  <a:gd name="T8" fmla="*/ 712 w 784"/>
                  <a:gd name="T9" fmla="*/ 3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4" h="178">
                    <a:moveTo>
                      <a:pt x="712" y="30"/>
                    </a:moveTo>
                    <a:cubicBezTo>
                      <a:pt x="479" y="71"/>
                      <a:pt x="227" y="0"/>
                      <a:pt x="0" y="56"/>
                    </a:cubicBezTo>
                    <a:cubicBezTo>
                      <a:pt x="121" y="72"/>
                      <a:pt x="238" y="103"/>
                      <a:pt x="350" y="141"/>
                    </a:cubicBezTo>
                    <a:cubicBezTo>
                      <a:pt x="459" y="178"/>
                      <a:pt x="668" y="144"/>
                      <a:pt x="784" y="144"/>
                    </a:cubicBezTo>
                    <a:cubicBezTo>
                      <a:pt x="766" y="103"/>
                      <a:pt x="742" y="65"/>
                      <a:pt x="712" y="3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105"/>
              <p:cNvSpPr>
                <a:spLocks/>
              </p:cNvSpPr>
              <p:nvPr/>
            </p:nvSpPr>
            <p:spPr bwMode="auto">
              <a:xfrm>
                <a:off x="1256" y="2990"/>
                <a:ext cx="268" cy="60"/>
              </a:xfrm>
              <a:custGeom>
                <a:avLst/>
                <a:gdLst>
                  <a:gd name="T0" fmla="*/ 689 w 689"/>
                  <a:gd name="T1" fmla="*/ 73 h 155"/>
                  <a:gd name="T2" fmla="*/ 369 w 689"/>
                  <a:gd name="T3" fmla="*/ 15 h 155"/>
                  <a:gd name="T4" fmla="*/ 0 w 689"/>
                  <a:gd name="T5" fmla="*/ 64 h 155"/>
                  <a:gd name="T6" fmla="*/ 168 w 689"/>
                  <a:gd name="T7" fmla="*/ 140 h 155"/>
                  <a:gd name="T8" fmla="*/ 689 w 689"/>
                  <a:gd name="T9" fmla="*/ 7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9" h="155">
                    <a:moveTo>
                      <a:pt x="689" y="73"/>
                    </a:moveTo>
                    <a:cubicBezTo>
                      <a:pt x="555" y="36"/>
                      <a:pt x="526" y="0"/>
                      <a:pt x="369" y="15"/>
                    </a:cubicBezTo>
                    <a:cubicBezTo>
                      <a:pt x="245" y="27"/>
                      <a:pt x="122" y="44"/>
                      <a:pt x="0" y="64"/>
                    </a:cubicBezTo>
                    <a:cubicBezTo>
                      <a:pt x="82" y="71"/>
                      <a:pt x="65" y="128"/>
                      <a:pt x="168" y="140"/>
                    </a:cubicBezTo>
                    <a:cubicBezTo>
                      <a:pt x="298" y="155"/>
                      <a:pt x="646" y="80"/>
                      <a:pt x="689" y="73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106"/>
              <p:cNvSpPr>
                <a:spLocks/>
              </p:cNvSpPr>
              <p:nvPr/>
            </p:nvSpPr>
            <p:spPr bwMode="auto">
              <a:xfrm>
                <a:off x="2528" y="3117"/>
                <a:ext cx="169" cy="92"/>
              </a:xfrm>
              <a:custGeom>
                <a:avLst/>
                <a:gdLst>
                  <a:gd name="T0" fmla="*/ 271 w 436"/>
                  <a:gd name="T1" fmla="*/ 46 h 236"/>
                  <a:gd name="T2" fmla="*/ 38 w 436"/>
                  <a:gd name="T3" fmla="*/ 106 h 236"/>
                  <a:gd name="T4" fmla="*/ 110 w 436"/>
                  <a:gd name="T5" fmla="*/ 236 h 236"/>
                  <a:gd name="T6" fmla="*/ 432 w 436"/>
                  <a:gd name="T7" fmla="*/ 233 h 236"/>
                  <a:gd name="T8" fmla="*/ 436 w 436"/>
                  <a:gd name="T9" fmla="*/ 0 h 236"/>
                  <a:gd name="T10" fmla="*/ 271 w 436"/>
                  <a:gd name="T11" fmla="*/ 4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6" h="236">
                    <a:moveTo>
                      <a:pt x="271" y="46"/>
                    </a:moveTo>
                    <a:cubicBezTo>
                      <a:pt x="195" y="48"/>
                      <a:pt x="89" y="56"/>
                      <a:pt x="38" y="106"/>
                    </a:cubicBezTo>
                    <a:cubicBezTo>
                      <a:pt x="0" y="144"/>
                      <a:pt x="54" y="236"/>
                      <a:pt x="110" y="236"/>
                    </a:cubicBezTo>
                    <a:cubicBezTo>
                      <a:pt x="223" y="236"/>
                      <a:pt x="309" y="233"/>
                      <a:pt x="432" y="233"/>
                    </a:cubicBezTo>
                    <a:cubicBezTo>
                      <a:pt x="433" y="153"/>
                      <a:pt x="432" y="61"/>
                      <a:pt x="436" y="0"/>
                    </a:cubicBezTo>
                    <a:cubicBezTo>
                      <a:pt x="429" y="1"/>
                      <a:pt x="300" y="45"/>
                      <a:pt x="271" y="46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107"/>
              <p:cNvSpPr>
                <a:spLocks/>
              </p:cNvSpPr>
              <p:nvPr/>
            </p:nvSpPr>
            <p:spPr bwMode="auto">
              <a:xfrm>
                <a:off x="484" y="2663"/>
                <a:ext cx="459" cy="70"/>
              </a:xfrm>
              <a:custGeom>
                <a:avLst/>
                <a:gdLst>
                  <a:gd name="T0" fmla="*/ 61 w 1179"/>
                  <a:gd name="T1" fmla="*/ 146 h 180"/>
                  <a:gd name="T2" fmla="*/ 660 w 1179"/>
                  <a:gd name="T3" fmla="*/ 93 h 180"/>
                  <a:gd name="T4" fmla="*/ 1179 w 1179"/>
                  <a:gd name="T5" fmla="*/ 85 h 180"/>
                  <a:gd name="T6" fmla="*/ 673 w 1179"/>
                  <a:gd name="T7" fmla="*/ 37 h 180"/>
                  <a:gd name="T8" fmla="*/ 0 w 1179"/>
                  <a:gd name="T9" fmla="*/ 110 h 180"/>
                  <a:gd name="T10" fmla="*/ 61 w 1179"/>
                  <a:gd name="T11" fmla="*/ 14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9" h="180">
                    <a:moveTo>
                      <a:pt x="61" y="146"/>
                    </a:moveTo>
                    <a:cubicBezTo>
                      <a:pt x="248" y="180"/>
                      <a:pt x="471" y="99"/>
                      <a:pt x="660" y="93"/>
                    </a:cubicBezTo>
                    <a:cubicBezTo>
                      <a:pt x="805" y="89"/>
                      <a:pt x="1022" y="105"/>
                      <a:pt x="1179" y="85"/>
                    </a:cubicBezTo>
                    <a:cubicBezTo>
                      <a:pt x="1083" y="0"/>
                      <a:pt x="793" y="28"/>
                      <a:pt x="673" y="37"/>
                    </a:cubicBezTo>
                    <a:cubicBezTo>
                      <a:pt x="447" y="54"/>
                      <a:pt x="225" y="93"/>
                      <a:pt x="0" y="110"/>
                    </a:cubicBezTo>
                    <a:cubicBezTo>
                      <a:pt x="14" y="128"/>
                      <a:pt x="35" y="140"/>
                      <a:pt x="61" y="146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108"/>
              <p:cNvSpPr>
                <a:spLocks/>
              </p:cNvSpPr>
              <p:nvPr/>
            </p:nvSpPr>
            <p:spPr bwMode="auto">
              <a:xfrm>
                <a:off x="948" y="2689"/>
                <a:ext cx="0" cy="0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Freeform 109"/>
              <p:cNvSpPr>
                <a:spLocks/>
              </p:cNvSpPr>
              <p:nvPr/>
            </p:nvSpPr>
            <p:spPr bwMode="auto">
              <a:xfrm>
                <a:off x="704" y="2964"/>
                <a:ext cx="362" cy="52"/>
              </a:xfrm>
              <a:custGeom>
                <a:avLst/>
                <a:gdLst>
                  <a:gd name="T0" fmla="*/ 658 w 932"/>
                  <a:gd name="T1" fmla="*/ 132 h 132"/>
                  <a:gd name="T2" fmla="*/ 932 w 932"/>
                  <a:gd name="T3" fmla="*/ 82 h 132"/>
                  <a:gd name="T4" fmla="*/ 358 w 932"/>
                  <a:gd name="T5" fmla="*/ 10 h 132"/>
                  <a:gd name="T6" fmla="*/ 0 w 932"/>
                  <a:gd name="T7" fmla="*/ 94 h 132"/>
                  <a:gd name="T8" fmla="*/ 347 w 932"/>
                  <a:gd name="T9" fmla="*/ 115 h 132"/>
                  <a:gd name="T10" fmla="*/ 658 w 932"/>
                  <a:gd name="T1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2" h="132">
                    <a:moveTo>
                      <a:pt x="658" y="132"/>
                    </a:moveTo>
                    <a:cubicBezTo>
                      <a:pt x="750" y="118"/>
                      <a:pt x="839" y="94"/>
                      <a:pt x="932" y="82"/>
                    </a:cubicBezTo>
                    <a:cubicBezTo>
                      <a:pt x="743" y="49"/>
                      <a:pt x="554" y="0"/>
                      <a:pt x="358" y="10"/>
                    </a:cubicBezTo>
                    <a:cubicBezTo>
                      <a:pt x="319" y="12"/>
                      <a:pt x="1" y="44"/>
                      <a:pt x="0" y="94"/>
                    </a:cubicBezTo>
                    <a:cubicBezTo>
                      <a:pt x="87" y="104"/>
                      <a:pt x="325" y="116"/>
                      <a:pt x="347" y="115"/>
                    </a:cubicBezTo>
                    <a:cubicBezTo>
                      <a:pt x="451" y="113"/>
                      <a:pt x="556" y="118"/>
                      <a:pt x="658" y="13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" name="Freeform 110"/>
              <p:cNvSpPr>
                <a:spLocks/>
              </p:cNvSpPr>
              <p:nvPr/>
            </p:nvSpPr>
            <p:spPr bwMode="auto">
              <a:xfrm>
                <a:off x="659" y="2813"/>
                <a:ext cx="386" cy="67"/>
              </a:xfrm>
              <a:custGeom>
                <a:avLst/>
                <a:gdLst>
                  <a:gd name="T0" fmla="*/ 339 w 992"/>
                  <a:gd name="T1" fmla="*/ 95 h 172"/>
                  <a:gd name="T2" fmla="*/ 885 w 992"/>
                  <a:gd name="T3" fmla="*/ 167 h 172"/>
                  <a:gd name="T4" fmla="*/ 707 w 992"/>
                  <a:gd name="T5" fmla="*/ 96 h 172"/>
                  <a:gd name="T6" fmla="*/ 715 w 992"/>
                  <a:gd name="T7" fmla="*/ 29 h 172"/>
                  <a:gd name="T8" fmla="*/ 151 w 992"/>
                  <a:gd name="T9" fmla="*/ 55 h 172"/>
                  <a:gd name="T10" fmla="*/ 339 w 992"/>
                  <a:gd name="T11" fmla="*/ 9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2" h="172">
                    <a:moveTo>
                      <a:pt x="339" y="95"/>
                    </a:moveTo>
                    <a:cubicBezTo>
                      <a:pt x="401" y="124"/>
                      <a:pt x="779" y="172"/>
                      <a:pt x="885" y="167"/>
                    </a:cubicBezTo>
                    <a:cubicBezTo>
                      <a:pt x="992" y="163"/>
                      <a:pt x="754" y="133"/>
                      <a:pt x="707" y="96"/>
                    </a:cubicBezTo>
                    <a:cubicBezTo>
                      <a:pt x="686" y="80"/>
                      <a:pt x="564" y="58"/>
                      <a:pt x="715" y="29"/>
                    </a:cubicBezTo>
                    <a:cubicBezTo>
                      <a:pt x="867" y="0"/>
                      <a:pt x="0" y="38"/>
                      <a:pt x="151" y="55"/>
                    </a:cubicBezTo>
                    <a:cubicBezTo>
                      <a:pt x="302" y="71"/>
                      <a:pt x="277" y="66"/>
                      <a:pt x="339" y="95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Freeform 111"/>
              <p:cNvSpPr>
                <a:spLocks/>
              </p:cNvSpPr>
              <p:nvPr/>
            </p:nvSpPr>
            <p:spPr bwMode="auto">
              <a:xfrm>
                <a:off x="1072" y="2848"/>
                <a:ext cx="240" cy="37"/>
              </a:xfrm>
              <a:custGeom>
                <a:avLst/>
                <a:gdLst>
                  <a:gd name="T0" fmla="*/ 353 w 618"/>
                  <a:gd name="T1" fmla="*/ 86 h 96"/>
                  <a:gd name="T2" fmla="*/ 618 w 618"/>
                  <a:gd name="T3" fmla="*/ 64 h 96"/>
                  <a:gd name="T4" fmla="*/ 0 w 618"/>
                  <a:gd name="T5" fmla="*/ 7 h 96"/>
                  <a:gd name="T6" fmla="*/ 353 w 618"/>
                  <a:gd name="T7" fmla="*/ 8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8" h="96">
                    <a:moveTo>
                      <a:pt x="353" y="86"/>
                    </a:moveTo>
                    <a:cubicBezTo>
                      <a:pt x="442" y="96"/>
                      <a:pt x="530" y="68"/>
                      <a:pt x="618" y="64"/>
                    </a:cubicBezTo>
                    <a:cubicBezTo>
                      <a:pt x="434" y="0"/>
                      <a:pt x="196" y="7"/>
                      <a:pt x="0" y="7"/>
                    </a:cubicBezTo>
                    <a:cubicBezTo>
                      <a:pt x="90" y="67"/>
                      <a:pt x="242" y="73"/>
                      <a:pt x="353" y="86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Freeform 112"/>
              <p:cNvSpPr>
                <a:spLocks/>
              </p:cNvSpPr>
              <p:nvPr/>
            </p:nvSpPr>
            <p:spPr bwMode="auto">
              <a:xfrm>
                <a:off x="807" y="2876"/>
                <a:ext cx="438" cy="35"/>
              </a:xfrm>
              <a:custGeom>
                <a:avLst/>
                <a:gdLst>
                  <a:gd name="T0" fmla="*/ 330 w 1128"/>
                  <a:gd name="T1" fmla="*/ 43 h 90"/>
                  <a:gd name="T2" fmla="*/ 948 w 1128"/>
                  <a:gd name="T3" fmla="*/ 57 h 90"/>
                  <a:gd name="T4" fmla="*/ 612 w 1128"/>
                  <a:gd name="T5" fmla="*/ 23 h 90"/>
                  <a:gd name="T6" fmla="*/ 305 w 1128"/>
                  <a:gd name="T7" fmla="*/ 15 h 90"/>
                  <a:gd name="T8" fmla="*/ 86 w 1128"/>
                  <a:gd name="T9" fmla="*/ 56 h 90"/>
                  <a:gd name="T10" fmla="*/ 330 w 1128"/>
                  <a:gd name="T11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8" h="90">
                    <a:moveTo>
                      <a:pt x="330" y="43"/>
                    </a:moveTo>
                    <a:cubicBezTo>
                      <a:pt x="556" y="44"/>
                      <a:pt x="769" y="89"/>
                      <a:pt x="948" y="57"/>
                    </a:cubicBezTo>
                    <a:cubicBezTo>
                      <a:pt x="1128" y="25"/>
                      <a:pt x="734" y="21"/>
                      <a:pt x="612" y="23"/>
                    </a:cubicBezTo>
                    <a:cubicBezTo>
                      <a:pt x="530" y="24"/>
                      <a:pt x="385" y="27"/>
                      <a:pt x="305" y="15"/>
                    </a:cubicBezTo>
                    <a:cubicBezTo>
                      <a:pt x="203" y="0"/>
                      <a:pt x="172" y="28"/>
                      <a:pt x="86" y="56"/>
                    </a:cubicBezTo>
                    <a:cubicBezTo>
                      <a:pt x="0" y="90"/>
                      <a:pt x="267" y="43"/>
                      <a:pt x="330" y="43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Freeform 113"/>
              <p:cNvSpPr>
                <a:spLocks/>
              </p:cNvSpPr>
              <p:nvPr/>
            </p:nvSpPr>
            <p:spPr bwMode="auto">
              <a:xfrm>
                <a:off x="1073" y="2761"/>
                <a:ext cx="385" cy="33"/>
              </a:xfrm>
              <a:custGeom>
                <a:avLst/>
                <a:gdLst>
                  <a:gd name="T0" fmla="*/ 180 w 989"/>
                  <a:gd name="T1" fmla="*/ 84 h 85"/>
                  <a:gd name="T2" fmla="*/ 989 w 989"/>
                  <a:gd name="T3" fmla="*/ 23 h 85"/>
                  <a:gd name="T4" fmla="*/ 0 w 989"/>
                  <a:gd name="T5" fmla="*/ 14 h 85"/>
                  <a:gd name="T6" fmla="*/ 180 w 989"/>
                  <a:gd name="T7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9" h="85">
                    <a:moveTo>
                      <a:pt x="180" y="84"/>
                    </a:moveTo>
                    <a:cubicBezTo>
                      <a:pt x="453" y="78"/>
                      <a:pt x="721" y="75"/>
                      <a:pt x="989" y="23"/>
                    </a:cubicBezTo>
                    <a:cubicBezTo>
                      <a:pt x="660" y="0"/>
                      <a:pt x="329" y="15"/>
                      <a:pt x="0" y="14"/>
                    </a:cubicBezTo>
                    <a:cubicBezTo>
                      <a:pt x="29" y="30"/>
                      <a:pt x="136" y="85"/>
                      <a:pt x="180" y="84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" name="Freeform 114"/>
              <p:cNvSpPr>
                <a:spLocks/>
              </p:cNvSpPr>
              <p:nvPr/>
            </p:nvSpPr>
            <p:spPr bwMode="auto">
              <a:xfrm>
                <a:off x="1328" y="2733"/>
                <a:ext cx="913" cy="109"/>
              </a:xfrm>
              <a:custGeom>
                <a:avLst/>
                <a:gdLst>
                  <a:gd name="T0" fmla="*/ 2268 w 2348"/>
                  <a:gd name="T1" fmla="*/ 117 h 281"/>
                  <a:gd name="T2" fmla="*/ 2348 w 2348"/>
                  <a:gd name="T3" fmla="*/ 103 h 281"/>
                  <a:gd name="T4" fmla="*/ 1772 w 2348"/>
                  <a:gd name="T5" fmla="*/ 65 h 281"/>
                  <a:gd name="T6" fmla="*/ 1213 w 2348"/>
                  <a:gd name="T7" fmla="*/ 0 h 281"/>
                  <a:gd name="T8" fmla="*/ 798 w 2348"/>
                  <a:gd name="T9" fmla="*/ 117 h 281"/>
                  <a:gd name="T10" fmla="*/ 0 w 2348"/>
                  <a:gd name="T11" fmla="*/ 171 h 281"/>
                  <a:gd name="T12" fmla="*/ 2268 w 2348"/>
                  <a:gd name="T13" fmla="*/ 11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8" h="281">
                    <a:moveTo>
                      <a:pt x="2268" y="117"/>
                    </a:moveTo>
                    <a:cubicBezTo>
                      <a:pt x="2295" y="113"/>
                      <a:pt x="2321" y="108"/>
                      <a:pt x="2348" y="103"/>
                    </a:cubicBezTo>
                    <a:cubicBezTo>
                      <a:pt x="2155" y="104"/>
                      <a:pt x="1963" y="85"/>
                      <a:pt x="1772" y="65"/>
                    </a:cubicBezTo>
                    <a:cubicBezTo>
                      <a:pt x="1597" y="46"/>
                      <a:pt x="1384" y="3"/>
                      <a:pt x="1213" y="0"/>
                    </a:cubicBezTo>
                    <a:cubicBezTo>
                      <a:pt x="1406" y="137"/>
                      <a:pt x="885" y="116"/>
                      <a:pt x="798" y="117"/>
                    </a:cubicBezTo>
                    <a:cubicBezTo>
                      <a:pt x="531" y="120"/>
                      <a:pt x="266" y="151"/>
                      <a:pt x="0" y="171"/>
                    </a:cubicBezTo>
                    <a:cubicBezTo>
                      <a:pt x="729" y="201"/>
                      <a:pt x="1559" y="281"/>
                      <a:pt x="2268" y="117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" name="Freeform 115"/>
              <p:cNvSpPr>
                <a:spLocks/>
              </p:cNvSpPr>
              <p:nvPr/>
            </p:nvSpPr>
            <p:spPr bwMode="auto">
              <a:xfrm>
                <a:off x="1572" y="2731"/>
                <a:ext cx="223" cy="47"/>
              </a:xfrm>
              <a:custGeom>
                <a:avLst/>
                <a:gdLst>
                  <a:gd name="T0" fmla="*/ 0 w 573"/>
                  <a:gd name="T1" fmla="*/ 58 h 120"/>
                  <a:gd name="T2" fmla="*/ 533 w 573"/>
                  <a:gd name="T3" fmla="*/ 30 h 120"/>
                  <a:gd name="T4" fmla="*/ 0 w 573"/>
                  <a:gd name="T5" fmla="*/ 5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3" h="120">
                    <a:moveTo>
                      <a:pt x="0" y="58"/>
                    </a:moveTo>
                    <a:cubicBezTo>
                      <a:pt x="15" y="59"/>
                      <a:pt x="573" y="120"/>
                      <a:pt x="533" y="30"/>
                    </a:cubicBezTo>
                    <a:cubicBezTo>
                      <a:pt x="512" y="0"/>
                      <a:pt x="20" y="20"/>
                      <a:pt x="0" y="58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" name="Freeform 116"/>
              <p:cNvSpPr>
                <a:spLocks/>
              </p:cNvSpPr>
              <p:nvPr/>
            </p:nvSpPr>
            <p:spPr bwMode="auto">
              <a:xfrm>
                <a:off x="1282" y="2819"/>
                <a:ext cx="975" cy="79"/>
              </a:xfrm>
              <a:custGeom>
                <a:avLst/>
                <a:gdLst>
                  <a:gd name="T0" fmla="*/ 1858 w 2508"/>
                  <a:gd name="T1" fmla="*/ 61 h 203"/>
                  <a:gd name="T2" fmla="*/ 1056 w 2508"/>
                  <a:gd name="T3" fmla="*/ 78 h 203"/>
                  <a:gd name="T4" fmla="*/ 187 w 2508"/>
                  <a:gd name="T5" fmla="*/ 126 h 203"/>
                  <a:gd name="T6" fmla="*/ 1101 w 2508"/>
                  <a:gd name="T7" fmla="*/ 199 h 203"/>
                  <a:gd name="T8" fmla="*/ 1723 w 2508"/>
                  <a:gd name="T9" fmla="*/ 164 h 203"/>
                  <a:gd name="T10" fmla="*/ 2340 w 2508"/>
                  <a:gd name="T11" fmla="*/ 91 h 203"/>
                  <a:gd name="T12" fmla="*/ 1858 w 2508"/>
                  <a:gd name="T13" fmla="*/ 61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08" h="203">
                    <a:moveTo>
                      <a:pt x="1858" y="61"/>
                    </a:moveTo>
                    <a:cubicBezTo>
                      <a:pt x="1628" y="0"/>
                      <a:pt x="1381" y="52"/>
                      <a:pt x="1056" y="78"/>
                    </a:cubicBezTo>
                    <a:cubicBezTo>
                      <a:pt x="775" y="101"/>
                      <a:pt x="374" y="96"/>
                      <a:pt x="187" y="126"/>
                    </a:cubicBezTo>
                    <a:cubicBezTo>
                      <a:pt x="0" y="155"/>
                      <a:pt x="736" y="191"/>
                      <a:pt x="1101" y="199"/>
                    </a:cubicBezTo>
                    <a:cubicBezTo>
                      <a:pt x="1256" y="203"/>
                      <a:pt x="1426" y="126"/>
                      <a:pt x="1723" y="164"/>
                    </a:cubicBezTo>
                    <a:cubicBezTo>
                      <a:pt x="1888" y="186"/>
                      <a:pt x="2172" y="143"/>
                      <a:pt x="2340" y="91"/>
                    </a:cubicBezTo>
                    <a:cubicBezTo>
                      <a:pt x="2508" y="39"/>
                      <a:pt x="2088" y="121"/>
                      <a:pt x="1858" y="61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" name="Freeform 117"/>
              <p:cNvSpPr>
                <a:spLocks/>
              </p:cNvSpPr>
              <p:nvPr/>
            </p:nvSpPr>
            <p:spPr bwMode="auto">
              <a:xfrm>
                <a:off x="1187" y="2869"/>
                <a:ext cx="326" cy="52"/>
              </a:xfrm>
              <a:custGeom>
                <a:avLst/>
                <a:gdLst>
                  <a:gd name="T0" fmla="*/ 464 w 837"/>
                  <a:gd name="T1" fmla="*/ 118 h 134"/>
                  <a:gd name="T2" fmla="*/ 837 w 837"/>
                  <a:gd name="T3" fmla="*/ 86 h 134"/>
                  <a:gd name="T4" fmla="*/ 0 w 837"/>
                  <a:gd name="T5" fmla="*/ 95 h 134"/>
                  <a:gd name="T6" fmla="*/ 464 w 837"/>
                  <a:gd name="T7" fmla="*/ 118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7" h="134">
                    <a:moveTo>
                      <a:pt x="464" y="118"/>
                    </a:moveTo>
                    <a:cubicBezTo>
                      <a:pt x="588" y="105"/>
                      <a:pt x="712" y="94"/>
                      <a:pt x="837" y="86"/>
                    </a:cubicBezTo>
                    <a:cubicBezTo>
                      <a:pt x="568" y="64"/>
                      <a:pt x="259" y="0"/>
                      <a:pt x="0" y="95"/>
                    </a:cubicBezTo>
                    <a:cubicBezTo>
                      <a:pt x="150" y="106"/>
                      <a:pt x="314" y="134"/>
                      <a:pt x="464" y="118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" name="Freeform 118"/>
              <p:cNvSpPr>
                <a:spLocks/>
              </p:cNvSpPr>
              <p:nvPr/>
            </p:nvSpPr>
            <p:spPr bwMode="auto">
              <a:xfrm>
                <a:off x="2069" y="2845"/>
                <a:ext cx="299" cy="86"/>
              </a:xfrm>
              <a:custGeom>
                <a:avLst/>
                <a:gdLst>
                  <a:gd name="T0" fmla="*/ 653 w 769"/>
                  <a:gd name="T1" fmla="*/ 74 h 223"/>
                  <a:gd name="T2" fmla="*/ 769 w 769"/>
                  <a:gd name="T3" fmla="*/ 50 h 223"/>
                  <a:gd name="T4" fmla="*/ 0 w 769"/>
                  <a:gd name="T5" fmla="*/ 154 h 223"/>
                  <a:gd name="T6" fmla="*/ 653 w 769"/>
                  <a:gd name="T7" fmla="*/ 74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9" h="223">
                    <a:moveTo>
                      <a:pt x="653" y="74"/>
                    </a:moveTo>
                    <a:cubicBezTo>
                      <a:pt x="691" y="64"/>
                      <a:pt x="730" y="56"/>
                      <a:pt x="769" y="50"/>
                    </a:cubicBezTo>
                    <a:cubicBezTo>
                      <a:pt x="517" y="0"/>
                      <a:pt x="223" y="65"/>
                      <a:pt x="0" y="154"/>
                    </a:cubicBezTo>
                    <a:cubicBezTo>
                      <a:pt x="80" y="223"/>
                      <a:pt x="537" y="101"/>
                      <a:pt x="653" y="74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" name="Freeform 119"/>
              <p:cNvSpPr>
                <a:spLocks/>
              </p:cNvSpPr>
              <p:nvPr/>
            </p:nvSpPr>
            <p:spPr bwMode="auto">
              <a:xfrm>
                <a:off x="936" y="2801"/>
                <a:ext cx="708" cy="77"/>
              </a:xfrm>
              <a:custGeom>
                <a:avLst/>
                <a:gdLst>
                  <a:gd name="T0" fmla="*/ 59 w 1819"/>
                  <a:gd name="T1" fmla="*/ 76 h 196"/>
                  <a:gd name="T2" fmla="*/ 317 w 1819"/>
                  <a:gd name="T3" fmla="*/ 176 h 196"/>
                  <a:gd name="T4" fmla="*/ 246 w 1819"/>
                  <a:gd name="T5" fmla="*/ 92 h 196"/>
                  <a:gd name="T6" fmla="*/ 1098 w 1819"/>
                  <a:gd name="T7" fmla="*/ 113 h 196"/>
                  <a:gd name="T8" fmla="*/ 1817 w 1819"/>
                  <a:gd name="T9" fmla="*/ 80 h 196"/>
                  <a:gd name="T10" fmla="*/ 1068 w 1819"/>
                  <a:gd name="T11" fmla="*/ 31 h 196"/>
                  <a:gd name="T12" fmla="*/ 407 w 1819"/>
                  <a:gd name="T13" fmla="*/ 18 h 196"/>
                  <a:gd name="T14" fmla="*/ 59 w 1819"/>
                  <a:gd name="T15" fmla="*/ 7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19" h="196">
                    <a:moveTo>
                      <a:pt x="59" y="76"/>
                    </a:moveTo>
                    <a:cubicBezTo>
                      <a:pt x="0" y="107"/>
                      <a:pt x="259" y="164"/>
                      <a:pt x="317" y="176"/>
                    </a:cubicBezTo>
                    <a:cubicBezTo>
                      <a:pt x="486" y="196"/>
                      <a:pt x="192" y="110"/>
                      <a:pt x="246" y="92"/>
                    </a:cubicBezTo>
                    <a:cubicBezTo>
                      <a:pt x="287" y="79"/>
                      <a:pt x="959" y="115"/>
                      <a:pt x="1098" y="113"/>
                    </a:cubicBezTo>
                    <a:cubicBezTo>
                      <a:pt x="1207" y="112"/>
                      <a:pt x="1819" y="82"/>
                      <a:pt x="1817" y="80"/>
                    </a:cubicBezTo>
                    <a:cubicBezTo>
                      <a:pt x="1799" y="59"/>
                      <a:pt x="1199" y="40"/>
                      <a:pt x="1068" y="31"/>
                    </a:cubicBezTo>
                    <a:cubicBezTo>
                      <a:pt x="766" y="12"/>
                      <a:pt x="508" y="0"/>
                      <a:pt x="407" y="18"/>
                    </a:cubicBezTo>
                    <a:cubicBezTo>
                      <a:pt x="306" y="35"/>
                      <a:pt x="118" y="45"/>
                      <a:pt x="59" y="76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" name="Freeform 120"/>
              <p:cNvSpPr>
                <a:spLocks/>
              </p:cNvSpPr>
              <p:nvPr/>
            </p:nvSpPr>
            <p:spPr bwMode="auto">
              <a:xfrm>
                <a:off x="918" y="2624"/>
                <a:ext cx="292" cy="51"/>
              </a:xfrm>
              <a:custGeom>
                <a:avLst/>
                <a:gdLst>
                  <a:gd name="T0" fmla="*/ 418 w 749"/>
                  <a:gd name="T1" fmla="*/ 111 h 130"/>
                  <a:gd name="T2" fmla="*/ 749 w 749"/>
                  <a:gd name="T3" fmla="*/ 104 h 130"/>
                  <a:gd name="T4" fmla="*/ 0 w 749"/>
                  <a:gd name="T5" fmla="*/ 41 h 130"/>
                  <a:gd name="T6" fmla="*/ 418 w 749"/>
                  <a:gd name="T7" fmla="*/ 11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9" h="130">
                    <a:moveTo>
                      <a:pt x="418" y="111"/>
                    </a:moveTo>
                    <a:cubicBezTo>
                      <a:pt x="528" y="108"/>
                      <a:pt x="639" y="102"/>
                      <a:pt x="749" y="104"/>
                    </a:cubicBezTo>
                    <a:cubicBezTo>
                      <a:pt x="499" y="36"/>
                      <a:pt x="268" y="0"/>
                      <a:pt x="0" y="41"/>
                    </a:cubicBezTo>
                    <a:cubicBezTo>
                      <a:pt x="99" y="130"/>
                      <a:pt x="283" y="115"/>
                      <a:pt x="418" y="111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" name="Freeform 121"/>
              <p:cNvSpPr>
                <a:spLocks/>
              </p:cNvSpPr>
              <p:nvPr/>
            </p:nvSpPr>
            <p:spPr bwMode="auto">
              <a:xfrm>
                <a:off x="2009" y="3186"/>
                <a:ext cx="293" cy="23"/>
              </a:xfrm>
              <a:custGeom>
                <a:avLst/>
                <a:gdLst>
                  <a:gd name="T0" fmla="*/ 255 w 753"/>
                  <a:gd name="T1" fmla="*/ 34 h 60"/>
                  <a:gd name="T2" fmla="*/ 0 w 753"/>
                  <a:gd name="T3" fmla="*/ 60 h 60"/>
                  <a:gd name="T4" fmla="*/ 753 w 753"/>
                  <a:gd name="T5" fmla="*/ 60 h 60"/>
                  <a:gd name="T6" fmla="*/ 255 w 753"/>
                  <a:gd name="T7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3" h="60">
                    <a:moveTo>
                      <a:pt x="255" y="34"/>
                    </a:moveTo>
                    <a:cubicBezTo>
                      <a:pt x="184" y="47"/>
                      <a:pt x="61" y="30"/>
                      <a:pt x="0" y="60"/>
                    </a:cubicBezTo>
                    <a:cubicBezTo>
                      <a:pt x="753" y="60"/>
                      <a:pt x="753" y="60"/>
                      <a:pt x="753" y="60"/>
                    </a:cubicBezTo>
                    <a:cubicBezTo>
                      <a:pt x="564" y="4"/>
                      <a:pt x="445" y="0"/>
                      <a:pt x="255" y="34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" name="Freeform 122"/>
              <p:cNvSpPr>
                <a:spLocks/>
              </p:cNvSpPr>
              <p:nvPr/>
            </p:nvSpPr>
            <p:spPr bwMode="auto">
              <a:xfrm>
                <a:off x="1006" y="2682"/>
                <a:ext cx="753" cy="68"/>
              </a:xfrm>
              <a:custGeom>
                <a:avLst/>
                <a:gdLst>
                  <a:gd name="T0" fmla="*/ 205 w 1936"/>
                  <a:gd name="T1" fmla="*/ 150 h 176"/>
                  <a:gd name="T2" fmla="*/ 1936 w 1936"/>
                  <a:gd name="T3" fmla="*/ 92 h 176"/>
                  <a:gd name="T4" fmla="*/ 1599 w 1936"/>
                  <a:gd name="T5" fmla="*/ 98 h 176"/>
                  <a:gd name="T6" fmla="*/ 1082 w 1936"/>
                  <a:gd name="T7" fmla="*/ 41 h 176"/>
                  <a:gd name="T8" fmla="*/ 0 w 1936"/>
                  <a:gd name="T9" fmla="*/ 125 h 176"/>
                  <a:gd name="T10" fmla="*/ 205 w 1936"/>
                  <a:gd name="T11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36" h="176">
                    <a:moveTo>
                      <a:pt x="205" y="150"/>
                    </a:moveTo>
                    <a:cubicBezTo>
                      <a:pt x="782" y="151"/>
                      <a:pt x="1367" y="176"/>
                      <a:pt x="1936" y="92"/>
                    </a:cubicBezTo>
                    <a:cubicBezTo>
                      <a:pt x="1913" y="67"/>
                      <a:pt x="1635" y="100"/>
                      <a:pt x="1599" y="98"/>
                    </a:cubicBezTo>
                    <a:cubicBezTo>
                      <a:pt x="1425" y="88"/>
                      <a:pt x="1254" y="61"/>
                      <a:pt x="1082" y="41"/>
                    </a:cubicBezTo>
                    <a:cubicBezTo>
                      <a:pt x="718" y="0"/>
                      <a:pt x="347" y="39"/>
                      <a:pt x="0" y="125"/>
                    </a:cubicBezTo>
                    <a:cubicBezTo>
                      <a:pt x="59" y="157"/>
                      <a:pt x="138" y="150"/>
                      <a:pt x="205" y="15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" name="Freeform 123"/>
              <p:cNvSpPr>
                <a:spLocks/>
              </p:cNvSpPr>
              <p:nvPr/>
            </p:nvSpPr>
            <p:spPr bwMode="auto">
              <a:xfrm>
                <a:off x="2459" y="2853"/>
                <a:ext cx="248" cy="43"/>
              </a:xfrm>
              <a:custGeom>
                <a:avLst/>
                <a:gdLst>
                  <a:gd name="T0" fmla="*/ 234 w 638"/>
                  <a:gd name="T1" fmla="*/ 10 h 111"/>
                  <a:gd name="T2" fmla="*/ 0 w 638"/>
                  <a:gd name="T3" fmla="*/ 39 h 111"/>
                  <a:gd name="T4" fmla="*/ 611 w 638"/>
                  <a:gd name="T5" fmla="*/ 111 h 111"/>
                  <a:gd name="T6" fmla="*/ 520 w 638"/>
                  <a:gd name="T7" fmla="*/ 1 h 111"/>
                  <a:gd name="T8" fmla="*/ 234 w 638"/>
                  <a:gd name="T9" fmla="*/ 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8" h="111">
                    <a:moveTo>
                      <a:pt x="234" y="10"/>
                    </a:moveTo>
                    <a:cubicBezTo>
                      <a:pt x="155" y="15"/>
                      <a:pt x="76" y="21"/>
                      <a:pt x="0" y="39"/>
                    </a:cubicBezTo>
                    <a:cubicBezTo>
                      <a:pt x="208" y="74"/>
                      <a:pt x="409" y="72"/>
                      <a:pt x="611" y="111"/>
                    </a:cubicBezTo>
                    <a:cubicBezTo>
                      <a:pt x="611" y="22"/>
                      <a:pt x="638" y="0"/>
                      <a:pt x="520" y="1"/>
                    </a:cubicBezTo>
                    <a:cubicBezTo>
                      <a:pt x="425" y="2"/>
                      <a:pt x="329" y="3"/>
                      <a:pt x="234" y="1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" name="Freeform 124"/>
              <p:cNvSpPr>
                <a:spLocks/>
              </p:cNvSpPr>
              <p:nvPr/>
            </p:nvSpPr>
            <p:spPr bwMode="auto">
              <a:xfrm>
                <a:off x="954" y="2677"/>
                <a:ext cx="253" cy="27"/>
              </a:xfrm>
              <a:custGeom>
                <a:avLst/>
                <a:gdLst>
                  <a:gd name="T0" fmla="*/ 31 w 650"/>
                  <a:gd name="T1" fmla="*/ 56 h 70"/>
                  <a:gd name="T2" fmla="*/ 0 w 650"/>
                  <a:gd name="T3" fmla="*/ 70 h 70"/>
                  <a:gd name="T4" fmla="*/ 650 w 650"/>
                  <a:gd name="T5" fmla="*/ 3 h 70"/>
                  <a:gd name="T6" fmla="*/ 27 w 650"/>
                  <a:gd name="T7" fmla="*/ 7 h 70"/>
                  <a:gd name="T8" fmla="*/ 31 w 650"/>
                  <a:gd name="T9" fmla="*/ 5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0" h="70">
                    <a:moveTo>
                      <a:pt x="31" y="56"/>
                    </a:moveTo>
                    <a:cubicBezTo>
                      <a:pt x="20" y="60"/>
                      <a:pt x="10" y="65"/>
                      <a:pt x="0" y="70"/>
                    </a:cubicBezTo>
                    <a:cubicBezTo>
                      <a:pt x="231" y="70"/>
                      <a:pt x="426" y="30"/>
                      <a:pt x="650" y="3"/>
                    </a:cubicBezTo>
                    <a:cubicBezTo>
                      <a:pt x="443" y="0"/>
                      <a:pt x="235" y="10"/>
                      <a:pt x="27" y="7"/>
                    </a:cubicBezTo>
                    <a:cubicBezTo>
                      <a:pt x="50" y="22"/>
                      <a:pt x="51" y="39"/>
                      <a:pt x="31" y="56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" name="Freeform 125"/>
              <p:cNvSpPr>
                <a:spLocks/>
              </p:cNvSpPr>
              <p:nvPr/>
            </p:nvSpPr>
            <p:spPr bwMode="auto">
              <a:xfrm>
                <a:off x="1485" y="2506"/>
                <a:ext cx="335" cy="48"/>
              </a:xfrm>
              <a:custGeom>
                <a:avLst/>
                <a:gdLst>
                  <a:gd name="T0" fmla="*/ 0 w 862"/>
                  <a:gd name="T1" fmla="*/ 41 h 123"/>
                  <a:gd name="T2" fmla="*/ 503 w 862"/>
                  <a:gd name="T3" fmla="*/ 108 h 123"/>
                  <a:gd name="T4" fmla="*/ 593 w 862"/>
                  <a:gd name="T5" fmla="*/ 81 h 123"/>
                  <a:gd name="T6" fmla="*/ 862 w 862"/>
                  <a:gd name="T7" fmla="*/ 50 h 123"/>
                  <a:gd name="T8" fmla="*/ 0 w 862"/>
                  <a:gd name="T9" fmla="*/ 4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2" h="123">
                    <a:moveTo>
                      <a:pt x="0" y="41"/>
                    </a:moveTo>
                    <a:cubicBezTo>
                      <a:pt x="164" y="72"/>
                      <a:pt x="336" y="77"/>
                      <a:pt x="503" y="108"/>
                    </a:cubicBezTo>
                    <a:cubicBezTo>
                      <a:pt x="555" y="118"/>
                      <a:pt x="582" y="123"/>
                      <a:pt x="593" y="81"/>
                    </a:cubicBezTo>
                    <a:cubicBezTo>
                      <a:pt x="601" y="49"/>
                      <a:pt x="829" y="51"/>
                      <a:pt x="862" y="50"/>
                    </a:cubicBezTo>
                    <a:cubicBezTo>
                      <a:pt x="614" y="0"/>
                      <a:pt x="277" y="9"/>
                      <a:pt x="0" y="41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" name="Freeform 126"/>
              <p:cNvSpPr>
                <a:spLocks/>
              </p:cNvSpPr>
              <p:nvPr/>
            </p:nvSpPr>
            <p:spPr bwMode="auto">
              <a:xfrm>
                <a:off x="2204" y="2992"/>
                <a:ext cx="493" cy="92"/>
              </a:xfrm>
              <a:custGeom>
                <a:avLst/>
                <a:gdLst>
                  <a:gd name="T0" fmla="*/ 1263 w 1265"/>
                  <a:gd name="T1" fmla="*/ 53 h 236"/>
                  <a:gd name="T2" fmla="*/ 0 w 1265"/>
                  <a:gd name="T3" fmla="*/ 121 h 236"/>
                  <a:gd name="T4" fmla="*/ 1265 w 1265"/>
                  <a:gd name="T5" fmla="*/ 236 h 236"/>
                  <a:gd name="T6" fmla="*/ 1263 w 1265"/>
                  <a:gd name="T7" fmla="*/ 53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65" h="236">
                    <a:moveTo>
                      <a:pt x="1263" y="53"/>
                    </a:moveTo>
                    <a:cubicBezTo>
                      <a:pt x="826" y="0"/>
                      <a:pt x="421" y="59"/>
                      <a:pt x="0" y="121"/>
                    </a:cubicBezTo>
                    <a:cubicBezTo>
                      <a:pt x="423" y="116"/>
                      <a:pt x="864" y="120"/>
                      <a:pt x="1265" y="236"/>
                    </a:cubicBezTo>
                    <a:cubicBezTo>
                      <a:pt x="1265" y="174"/>
                      <a:pt x="1263" y="114"/>
                      <a:pt x="1263" y="53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" name="Freeform 127"/>
              <p:cNvSpPr>
                <a:spLocks/>
              </p:cNvSpPr>
              <p:nvPr/>
            </p:nvSpPr>
            <p:spPr bwMode="auto">
              <a:xfrm>
                <a:off x="1848" y="2507"/>
                <a:ext cx="263" cy="21"/>
              </a:xfrm>
              <a:custGeom>
                <a:avLst/>
                <a:gdLst>
                  <a:gd name="T0" fmla="*/ 0 w 676"/>
                  <a:gd name="T1" fmla="*/ 25 h 52"/>
                  <a:gd name="T2" fmla="*/ 150 w 676"/>
                  <a:gd name="T3" fmla="*/ 47 h 52"/>
                  <a:gd name="T4" fmla="*/ 309 w 676"/>
                  <a:gd name="T5" fmla="*/ 40 h 52"/>
                  <a:gd name="T6" fmla="*/ 676 w 676"/>
                  <a:gd name="T7" fmla="*/ 52 h 52"/>
                  <a:gd name="T8" fmla="*/ 0 w 676"/>
                  <a:gd name="T9" fmla="*/ 2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6" h="52">
                    <a:moveTo>
                      <a:pt x="0" y="25"/>
                    </a:moveTo>
                    <a:cubicBezTo>
                      <a:pt x="54" y="38"/>
                      <a:pt x="93" y="46"/>
                      <a:pt x="150" y="47"/>
                    </a:cubicBezTo>
                    <a:cubicBezTo>
                      <a:pt x="203" y="48"/>
                      <a:pt x="256" y="42"/>
                      <a:pt x="309" y="40"/>
                    </a:cubicBezTo>
                    <a:cubicBezTo>
                      <a:pt x="431" y="37"/>
                      <a:pt x="554" y="42"/>
                      <a:pt x="676" y="52"/>
                    </a:cubicBezTo>
                    <a:cubicBezTo>
                      <a:pt x="464" y="0"/>
                      <a:pt x="221" y="25"/>
                      <a:pt x="0" y="25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" name="Freeform 128"/>
              <p:cNvSpPr>
                <a:spLocks/>
              </p:cNvSpPr>
              <p:nvPr/>
            </p:nvSpPr>
            <p:spPr bwMode="auto">
              <a:xfrm>
                <a:off x="1105" y="2502"/>
                <a:ext cx="317" cy="70"/>
              </a:xfrm>
              <a:custGeom>
                <a:avLst/>
                <a:gdLst>
                  <a:gd name="T0" fmla="*/ 0 w 815"/>
                  <a:gd name="T1" fmla="*/ 57 h 181"/>
                  <a:gd name="T2" fmla="*/ 815 w 815"/>
                  <a:gd name="T3" fmla="*/ 58 h 181"/>
                  <a:gd name="T4" fmla="*/ 0 w 815"/>
                  <a:gd name="T5" fmla="*/ 57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15" h="181">
                    <a:moveTo>
                      <a:pt x="0" y="57"/>
                    </a:moveTo>
                    <a:cubicBezTo>
                      <a:pt x="189" y="181"/>
                      <a:pt x="600" y="105"/>
                      <a:pt x="815" y="58"/>
                    </a:cubicBezTo>
                    <a:cubicBezTo>
                      <a:pt x="571" y="0"/>
                      <a:pt x="249" y="38"/>
                      <a:pt x="0" y="57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" name="Freeform 129"/>
              <p:cNvSpPr>
                <a:spLocks/>
              </p:cNvSpPr>
              <p:nvPr/>
            </p:nvSpPr>
            <p:spPr bwMode="auto">
              <a:xfrm>
                <a:off x="2122" y="3040"/>
                <a:ext cx="607" cy="122"/>
              </a:xfrm>
              <a:custGeom>
                <a:avLst/>
                <a:gdLst>
                  <a:gd name="T0" fmla="*/ 665 w 1562"/>
                  <a:gd name="T1" fmla="*/ 41 h 312"/>
                  <a:gd name="T2" fmla="*/ 0 w 1562"/>
                  <a:gd name="T3" fmla="*/ 48 h 312"/>
                  <a:gd name="T4" fmla="*/ 786 w 1562"/>
                  <a:gd name="T5" fmla="*/ 194 h 312"/>
                  <a:gd name="T6" fmla="*/ 489 w 1562"/>
                  <a:gd name="T7" fmla="*/ 263 h 312"/>
                  <a:gd name="T8" fmla="*/ 1002 w 1562"/>
                  <a:gd name="T9" fmla="*/ 239 h 312"/>
                  <a:gd name="T10" fmla="*/ 1427 w 1562"/>
                  <a:gd name="T11" fmla="*/ 164 h 312"/>
                  <a:gd name="T12" fmla="*/ 665 w 1562"/>
                  <a:gd name="T13" fmla="*/ 41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2" h="312">
                    <a:moveTo>
                      <a:pt x="665" y="41"/>
                    </a:moveTo>
                    <a:cubicBezTo>
                      <a:pt x="460" y="31"/>
                      <a:pt x="200" y="0"/>
                      <a:pt x="0" y="48"/>
                    </a:cubicBezTo>
                    <a:cubicBezTo>
                      <a:pt x="70" y="99"/>
                      <a:pt x="968" y="158"/>
                      <a:pt x="786" y="194"/>
                    </a:cubicBezTo>
                    <a:cubicBezTo>
                      <a:pt x="605" y="230"/>
                      <a:pt x="467" y="253"/>
                      <a:pt x="489" y="263"/>
                    </a:cubicBezTo>
                    <a:cubicBezTo>
                      <a:pt x="594" y="312"/>
                      <a:pt x="886" y="250"/>
                      <a:pt x="1002" y="239"/>
                    </a:cubicBezTo>
                    <a:cubicBezTo>
                      <a:pt x="1035" y="235"/>
                      <a:pt x="1293" y="201"/>
                      <a:pt x="1427" y="164"/>
                    </a:cubicBezTo>
                    <a:cubicBezTo>
                      <a:pt x="1562" y="126"/>
                      <a:pt x="833" y="49"/>
                      <a:pt x="665" y="41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" name="Freeform 130"/>
              <p:cNvSpPr>
                <a:spLocks/>
              </p:cNvSpPr>
              <p:nvPr/>
            </p:nvSpPr>
            <p:spPr bwMode="auto">
              <a:xfrm>
                <a:off x="281" y="2517"/>
                <a:ext cx="615" cy="40"/>
              </a:xfrm>
              <a:custGeom>
                <a:avLst/>
                <a:gdLst>
                  <a:gd name="T0" fmla="*/ 132 w 1581"/>
                  <a:gd name="T1" fmla="*/ 77 h 104"/>
                  <a:gd name="T2" fmla="*/ 657 w 1581"/>
                  <a:gd name="T3" fmla="*/ 72 h 104"/>
                  <a:gd name="T4" fmla="*/ 518 w 1581"/>
                  <a:gd name="T5" fmla="*/ 37 h 104"/>
                  <a:gd name="T6" fmla="*/ 665 w 1581"/>
                  <a:gd name="T7" fmla="*/ 29 h 104"/>
                  <a:gd name="T8" fmla="*/ 970 w 1581"/>
                  <a:gd name="T9" fmla="*/ 21 h 104"/>
                  <a:gd name="T10" fmla="*/ 1252 w 1581"/>
                  <a:gd name="T11" fmla="*/ 28 h 104"/>
                  <a:gd name="T12" fmla="*/ 1581 w 1581"/>
                  <a:gd name="T13" fmla="*/ 0 h 104"/>
                  <a:gd name="T14" fmla="*/ 452 w 1581"/>
                  <a:gd name="T15" fmla="*/ 0 h 104"/>
                  <a:gd name="T16" fmla="*/ 555 w 1581"/>
                  <a:gd name="T17" fmla="*/ 18 h 104"/>
                  <a:gd name="T18" fmla="*/ 132 w 1581"/>
                  <a:gd name="T19" fmla="*/ 7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81" h="104">
                    <a:moveTo>
                      <a:pt x="132" y="77"/>
                    </a:moveTo>
                    <a:cubicBezTo>
                      <a:pt x="0" y="80"/>
                      <a:pt x="173" y="104"/>
                      <a:pt x="657" y="72"/>
                    </a:cubicBezTo>
                    <a:cubicBezTo>
                      <a:pt x="818" y="62"/>
                      <a:pt x="492" y="46"/>
                      <a:pt x="518" y="37"/>
                    </a:cubicBezTo>
                    <a:cubicBezTo>
                      <a:pt x="560" y="22"/>
                      <a:pt x="621" y="30"/>
                      <a:pt x="665" y="29"/>
                    </a:cubicBezTo>
                    <a:cubicBezTo>
                      <a:pt x="767" y="26"/>
                      <a:pt x="868" y="21"/>
                      <a:pt x="970" y="21"/>
                    </a:cubicBezTo>
                    <a:cubicBezTo>
                      <a:pt x="1063" y="22"/>
                      <a:pt x="1160" y="37"/>
                      <a:pt x="1252" y="28"/>
                    </a:cubicBezTo>
                    <a:cubicBezTo>
                      <a:pt x="1361" y="17"/>
                      <a:pt x="1471" y="7"/>
                      <a:pt x="1581" y="0"/>
                    </a:cubicBezTo>
                    <a:cubicBezTo>
                      <a:pt x="452" y="0"/>
                      <a:pt x="452" y="0"/>
                      <a:pt x="452" y="0"/>
                    </a:cubicBezTo>
                    <a:cubicBezTo>
                      <a:pt x="467" y="2"/>
                      <a:pt x="549" y="8"/>
                      <a:pt x="555" y="18"/>
                    </a:cubicBezTo>
                    <a:cubicBezTo>
                      <a:pt x="555" y="19"/>
                      <a:pt x="323" y="72"/>
                      <a:pt x="132" y="77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" name="Freeform 131"/>
              <p:cNvSpPr>
                <a:spLocks/>
              </p:cNvSpPr>
              <p:nvPr/>
            </p:nvSpPr>
            <p:spPr bwMode="auto">
              <a:xfrm>
                <a:off x="27" y="2588"/>
                <a:ext cx="296" cy="54"/>
              </a:xfrm>
              <a:custGeom>
                <a:avLst/>
                <a:gdLst>
                  <a:gd name="T0" fmla="*/ 528 w 761"/>
                  <a:gd name="T1" fmla="*/ 92 h 138"/>
                  <a:gd name="T2" fmla="*/ 761 w 761"/>
                  <a:gd name="T3" fmla="*/ 109 h 138"/>
                  <a:gd name="T4" fmla="*/ 228 w 761"/>
                  <a:gd name="T5" fmla="*/ 41 h 138"/>
                  <a:gd name="T6" fmla="*/ 0 w 761"/>
                  <a:gd name="T7" fmla="*/ 138 h 138"/>
                  <a:gd name="T8" fmla="*/ 528 w 761"/>
                  <a:gd name="T9" fmla="*/ 9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1" h="138">
                    <a:moveTo>
                      <a:pt x="528" y="92"/>
                    </a:moveTo>
                    <a:cubicBezTo>
                      <a:pt x="591" y="94"/>
                      <a:pt x="701" y="128"/>
                      <a:pt x="761" y="109"/>
                    </a:cubicBezTo>
                    <a:cubicBezTo>
                      <a:pt x="644" y="32"/>
                      <a:pt x="369" y="50"/>
                      <a:pt x="228" y="41"/>
                    </a:cubicBezTo>
                    <a:cubicBezTo>
                      <a:pt x="66" y="31"/>
                      <a:pt x="0" y="0"/>
                      <a:pt x="0" y="138"/>
                    </a:cubicBezTo>
                    <a:cubicBezTo>
                      <a:pt x="179" y="84"/>
                      <a:pt x="338" y="85"/>
                      <a:pt x="528" y="9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" name="Freeform 132"/>
              <p:cNvSpPr>
                <a:spLocks/>
              </p:cNvSpPr>
              <p:nvPr/>
            </p:nvSpPr>
            <p:spPr bwMode="auto">
              <a:xfrm>
                <a:off x="27" y="2538"/>
                <a:ext cx="224" cy="48"/>
              </a:xfrm>
              <a:custGeom>
                <a:avLst/>
                <a:gdLst>
                  <a:gd name="T0" fmla="*/ 378 w 575"/>
                  <a:gd name="T1" fmla="*/ 118 h 122"/>
                  <a:gd name="T2" fmla="*/ 575 w 575"/>
                  <a:gd name="T3" fmla="*/ 115 h 122"/>
                  <a:gd name="T4" fmla="*/ 0 w 575"/>
                  <a:gd name="T5" fmla="*/ 0 h 122"/>
                  <a:gd name="T6" fmla="*/ 0 w 575"/>
                  <a:gd name="T7" fmla="*/ 122 h 122"/>
                  <a:gd name="T8" fmla="*/ 378 w 575"/>
                  <a:gd name="T9" fmla="*/ 1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5" h="122">
                    <a:moveTo>
                      <a:pt x="378" y="118"/>
                    </a:moveTo>
                    <a:cubicBezTo>
                      <a:pt x="443" y="116"/>
                      <a:pt x="509" y="115"/>
                      <a:pt x="575" y="115"/>
                    </a:cubicBezTo>
                    <a:cubicBezTo>
                      <a:pt x="555" y="69"/>
                      <a:pt x="60" y="5"/>
                      <a:pt x="0" y="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125" y="118"/>
                      <a:pt x="252" y="106"/>
                      <a:pt x="378" y="118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" name="Freeform 133"/>
              <p:cNvSpPr>
                <a:spLocks/>
              </p:cNvSpPr>
              <p:nvPr/>
            </p:nvSpPr>
            <p:spPr bwMode="auto">
              <a:xfrm>
                <a:off x="2513" y="2659"/>
                <a:ext cx="184" cy="55"/>
              </a:xfrm>
              <a:custGeom>
                <a:avLst/>
                <a:gdLst>
                  <a:gd name="T0" fmla="*/ 466 w 472"/>
                  <a:gd name="T1" fmla="*/ 25 h 143"/>
                  <a:gd name="T2" fmla="*/ 0 w 472"/>
                  <a:gd name="T3" fmla="*/ 107 h 143"/>
                  <a:gd name="T4" fmla="*/ 406 w 472"/>
                  <a:gd name="T5" fmla="*/ 97 h 143"/>
                  <a:gd name="T6" fmla="*/ 360 w 472"/>
                  <a:gd name="T7" fmla="*/ 132 h 143"/>
                  <a:gd name="T8" fmla="*/ 472 w 472"/>
                  <a:gd name="T9" fmla="*/ 143 h 143"/>
                  <a:gd name="T10" fmla="*/ 466 w 472"/>
                  <a:gd name="T11" fmla="*/ 2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2" h="143">
                    <a:moveTo>
                      <a:pt x="466" y="25"/>
                    </a:moveTo>
                    <a:cubicBezTo>
                      <a:pt x="373" y="0"/>
                      <a:pt x="126" y="89"/>
                      <a:pt x="0" y="107"/>
                    </a:cubicBezTo>
                    <a:cubicBezTo>
                      <a:pt x="46" y="111"/>
                      <a:pt x="405" y="89"/>
                      <a:pt x="406" y="97"/>
                    </a:cubicBezTo>
                    <a:cubicBezTo>
                      <a:pt x="410" y="121"/>
                      <a:pt x="365" y="131"/>
                      <a:pt x="360" y="132"/>
                    </a:cubicBezTo>
                    <a:cubicBezTo>
                      <a:pt x="399" y="129"/>
                      <a:pt x="436" y="132"/>
                      <a:pt x="472" y="143"/>
                    </a:cubicBezTo>
                    <a:cubicBezTo>
                      <a:pt x="470" y="108"/>
                      <a:pt x="466" y="77"/>
                      <a:pt x="466" y="25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" name="Freeform 134"/>
              <p:cNvSpPr>
                <a:spLocks/>
              </p:cNvSpPr>
              <p:nvPr/>
            </p:nvSpPr>
            <p:spPr bwMode="auto">
              <a:xfrm>
                <a:off x="2588" y="2733"/>
                <a:ext cx="109" cy="51"/>
              </a:xfrm>
              <a:custGeom>
                <a:avLst/>
                <a:gdLst>
                  <a:gd name="T0" fmla="*/ 76 w 279"/>
                  <a:gd name="T1" fmla="*/ 86 h 130"/>
                  <a:gd name="T2" fmla="*/ 279 w 279"/>
                  <a:gd name="T3" fmla="*/ 0 h 130"/>
                  <a:gd name="T4" fmla="*/ 0 w 279"/>
                  <a:gd name="T5" fmla="*/ 55 h 130"/>
                  <a:gd name="T6" fmla="*/ 76 w 279"/>
                  <a:gd name="T7" fmla="*/ 8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9" h="130">
                    <a:moveTo>
                      <a:pt x="76" y="86"/>
                    </a:moveTo>
                    <a:cubicBezTo>
                      <a:pt x="228" y="121"/>
                      <a:pt x="279" y="130"/>
                      <a:pt x="279" y="0"/>
                    </a:cubicBezTo>
                    <a:cubicBezTo>
                      <a:pt x="201" y="19"/>
                      <a:pt x="78" y="36"/>
                      <a:pt x="0" y="55"/>
                    </a:cubicBezTo>
                    <a:cubicBezTo>
                      <a:pt x="27" y="55"/>
                      <a:pt x="81" y="67"/>
                      <a:pt x="76" y="86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" name="Freeform 135"/>
              <p:cNvSpPr>
                <a:spLocks/>
              </p:cNvSpPr>
              <p:nvPr/>
            </p:nvSpPr>
            <p:spPr bwMode="auto">
              <a:xfrm>
                <a:off x="1535" y="3131"/>
                <a:ext cx="451" cy="77"/>
              </a:xfrm>
              <a:custGeom>
                <a:avLst/>
                <a:gdLst>
                  <a:gd name="T0" fmla="*/ 1129 w 1159"/>
                  <a:gd name="T1" fmla="*/ 195 h 198"/>
                  <a:gd name="T2" fmla="*/ 0 w 1159"/>
                  <a:gd name="T3" fmla="*/ 198 h 198"/>
                  <a:gd name="T4" fmla="*/ 1129 w 1159"/>
                  <a:gd name="T5" fmla="*/ 19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59" h="198">
                    <a:moveTo>
                      <a:pt x="1129" y="195"/>
                    </a:moveTo>
                    <a:cubicBezTo>
                      <a:pt x="1159" y="0"/>
                      <a:pt x="113" y="184"/>
                      <a:pt x="0" y="198"/>
                    </a:cubicBezTo>
                    <a:cubicBezTo>
                      <a:pt x="194" y="198"/>
                      <a:pt x="717" y="195"/>
                      <a:pt x="1129" y="195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" name="Freeform 136"/>
              <p:cNvSpPr>
                <a:spLocks/>
              </p:cNvSpPr>
              <p:nvPr/>
            </p:nvSpPr>
            <p:spPr bwMode="auto">
              <a:xfrm>
                <a:off x="2567" y="2792"/>
                <a:ext cx="130" cy="46"/>
              </a:xfrm>
              <a:custGeom>
                <a:avLst/>
                <a:gdLst>
                  <a:gd name="T0" fmla="*/ 332 w 332"/>
                  <a:gd name="T1" fmla="*/ 116 h 116"/>
                  <a:gd name="T2" fmla="*/ 332 w 332"/>
                  <a:gd name="T3" fmla="*/ 0 h 116"/>
                  <a:gd name="T4" fmla="*/ 0 w 332"/>
                  <a:gd name="T5" fmla="*/ 47 h 116"/>
                  <a:gd name="T6" fmla="*/ 332 w 332"/>
                  <a:gd name="T7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2" h="116">
                    <a:moveTo>
                      <a:pt x="332" y="116"/>
                    </a:moveTo>
                    <a:cubicBezTo>
                      <a:pt x="332" y="0"/>
                      <a:pt x="332" y="0"/>
                      <a:pt x="332" y="0"/>
                    </a:cubicBezTo>
                    <a:cubicBezTo>
                      <a:pt x="224" y="27"/>
                      <a:pt x="112" y="40"/>
                      <a:pt x="0" y="47"/>
                    </a:cubicBezTo>
                    <a:cubicBezTo>
                      <a:pt x="98" y="68"/>
                      <a:pt x="221" y="64"/>
                      <a:pt x="332" y="116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" name="Freeform 137"/>
              <p:cNvSpPr>
                <a:spLocks/>
              </p:cNvSpPr>
              <p:nvPr/>
            </p:nvSpPr>
            <p:spPr bwMode="auto">
              <a:xfrm>
                <a:off x="2383" y="2517"/>
                <a:ext cx="90" cy="10"/>
              </a:xfrm>
              <a:custGeom>
                <a:avLst/>
                <a:gdLst>
                  <a:gd name="T0" fmla="*/ 229 w 229"/>
                  <a:gd name="T1" fmla="*/ 0 h 26"/>
                  <a:gd name="T2" fmla="*/ 0 w 229"/>
                  <a:gd name="T3" fmla="*/ 0 h 26"/>
                  <a:gd name="T4" fmla="*/ 102 w 229"/>
                  <a:gd name="T5" fmla="*/ 19 h 26"/>
                  <a:gd name="T6" fmla="*/ 229 w 229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9" h="26">
                    <a:moveTo>
                      <a:pt x="2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6" y="8"/>
                      <a:pt x="65" y="26"/>
                      <a:pt x="102" y="19"/>
                    </a:cubicBezTo>
                    <a:cubicBezTo>
                      <a:pt x="144" y="12"/>
                      <a:pt x="186" y="5"/>
                      <a:pt x="229" y="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" name="Freeform 138"/>
              <p:cNvSpPr>
                <a:spLocks/>
              </p:cNvSpPr>
              <p:nvPr/>
            </p:nvSpPr>
            <p:spPr bwMode="auto">
              <a:xfrm>
                <a:off x="2214" y="2909"/>
                <a:ext cx="483" cy="86"/>
              </a:xfrm>
              <a:custGeom>
                <a:avLst/>
                <a:gdLst>
                  <a:gd name="T0" fmla="*/ 414 w 1240"/>
                  <a:gd name="T1" fmla="*/ 43 h 221"/>
                  <a:gd name="T2" fmla="*/ 0 w 1240"/>
                  <a:gd name="T3" fmla="*/ 99 h 221"/>
                  <a:gd name="T4" fmla="*/ 602 w 1240"/>
                  <a:gd name="T5" fmla="*/ 184 h 221"/>
                  <a:gd name="T6" fmla="*/ 1240 w 1240"/>
                  <a:gd name="T7" fmla="*/ 221 h 221"/>
                  <a:gd name="T8" fmla="*/ 1238 w 1240"/>
                  <a:gd name="T9" fmla="*/ 0 h 221"/>
                  <a:gd name="T10" fmla="*/ 414 w 1240"/>
                  <a:gd name="T11" fmla="*/ 43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0" h="221">
                    <a:moveTo>
                      <a:pt x="414" y="43"/>
                    </a:moveTo>
                    <a:cubicBezTo>
                      <a:pt x="278" y="59"/>
                      <a:pt x="124" y="44"/>
                      <a:pt x="0" y="99"/>
                    </a:cubicBezTo>
                    <a:cubicBezTo>
                      <a:pt x="185" y="86"/>
                      <a:pt x="418" y="163"/>
                      <a:pt x="602" y="184"/>
                    </a:cubicBezTo>
                    <a:cubicBezTo>
                      <a:pt x="813" y="208"/>
                      <a:pt x="1027" y="219"/>
                      <a:pt x="1240" y="221"/>
                    </a:cubicBezTo>
                    <a:cubicBezTo>
                      <a:pt x="1238" y="129"/>
                      <a:pt x="1238" y="80"/>
                      <a:pt x="1238" y="0"/>
                    </a:cubicBezTo>
                    <a:cubicBezTo>
                      <a:pt x="1021" y="34"/>
                      <a:pt x="629" y="16"/>
                      <a:pt x="414" y="43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" name="Freeform 139"/>
              <p:cNvSpPr>
                <a:spLocks/>
              </p:cNvSpPr>
              <p:nvPr/>
            </p:nvSpPr>
            <p:spPr bwMode="auto">
              <a:xfrm>
                <a:off x="2464" y="2522"/>
                <a:ext cx="233" cy="37"/>
              </a:xfrm>
              <a:custGeom>
                <a:avLst/>
                <a:gdLst>
                  <a:gd name="T0" fmla="*/ 345 w 599"/>
                  <a:gd name="T1" fmla="*/ 7 h 94"/>
                  <a:gd name="T2" fmla="*/ 0 w 599"/>
                  <a:gd name="T3" fmla="*/ 26 h 94"/>
                  <a:gd name="T4" fmla="*/ 599 w 599"/>
                  <a:gd name="T5" fmla="*/ 94 h 94"/>
                  <a:gd name="T6" fmla="*/ 345 w 599"/>
                  <a:gd name="T7" fmla="*/ 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9" h="94">
                    <a:moveTo>
                      <a:pt x="345" y="7"/>
                    </a:moveTo>
                    <a:cubicBezTo>
                      <a:pt x="229" y="4"/>
                      <a:pt x="114" y="10"/>
                      <a:pt x="0" y="26"/>
                    </a:cubicBezTo>
                    <a:cubicBezTo>
                      <a:pt x="194" y="60"/>
                      <a:pt x="398" y="80"/>
                      <a:pt x="599" y="94"/>
                    </a:cubicBezTo>
                    <a:cubicBezTo>
                      <a:pt x="599" y="0"/>
                      <a:pt x="439" y="9"/>
                      <a:pt x="345" y="7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" name="Freeform 140"/>
              <p:cNvSpPr>
                <a:spLocks/>
              </p:cNvSpPr>
              <p:nvPr/>
            </p:nvSpPr>
            <p:spPr bwMode="auto">
              <a:xfrm>
                <a:off x="2564" y="2616"/>
                <a:ext cx="133" cy="49"/>
              </a:xfrm>
              <a:custGeom>
                <a:avLst/>
                <a:gdLst>
                  <a:gd name="T0" fmla="*/ 190 w 341"/>
                  <a:gd name="T1" fmla="*/ 0 h 126"/>
                  <a:gd name="T2" fmla="*/ 0 w 341"/>
                  <a:gd name="T3" fmla="*/ 21 h 126"/>
                  <a:gd name="T4" fmla="*/ 341 w 341"/>
                  <a:gd name="T5" fmla="*/ 126 h 126"/>
                  <a:gd name="T6" fmla="*/ 341 w 341"/>
                  <a:gd name="T7" fmla="*/ 50 h 126"/>
                  <a:gd name="T8" fmla="*/ 190 w 341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126">
                    <a:moveTo>
                      <a:pt x="190" y="0"/>
                    </a:moveTo>
                    <a:cubicBezTo>
                      <a:pt x="134" y="15"/>
                      <a:pt x="59" y="21"/>
                      <a:pt x="0" y="21"/>
                    </a:cubicBezTo>
                    <a:cubicBezTo>
                      <a:pt x="118" y="48"/>
                      <a:pt x="226" y="93"/>
                      <a:pt x="341" y="126"/>
                    </a:cubicBezTo>
                    <a:cubicBezTo>
                      <a:pt x="341" y="50"/>
                      <a:pt x="341" y="50"/>
                      <a:pt x="341" y="50"/>
                    </a:cubicBezTo>
                    <a:cubicBezTo>
                      <a:pt x="341" y="29"/>
                      <a:pt x="216" y="6"/>
                      <a:pt x="190" y="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" name="Freeform 141"/>
              <p:cNvSpPr>
                <a:spLocks/>
              </p:cNvSpPr>
              <p:nvPr/>
            </p:nvSpPr>
            <p:spPr bwMode="auto">
              <a:xfrm>
                <a:off x="2564" y="2563"/>
                <a:ext cx="134" cy="55"/>
              </a:xfrm>
              <a:custGeom>
                <a:avLst/>
                <a:gdLst>
                  <a:gd name="T0" fmla="*/ 269 w 345"/>
                  <a:gd name="T1" fmla="*/ 43 h 141"/>
                  <a:gd name="T2" fmla="*/ 0 w 345"/>
                  <a:gd name="T3" fmla="*/ 64 h 141"/>
                  <a:gd name="T4" fmla="*/ 342 w 345"/>
                  <a:gd name="T5" fmla="*/ 141 h 141"/>
                  <a:gd name="T6" fmla="*/ 340 w 345"/>
                  <a:gd name="T7" fmla="*/ 0 h 141"/>
                  <a:gd name="T8" fmla="*/ 269 w 345"/>
                  <a:gd name="T9" fmla="*/ 4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141">
                    <a:moveTo>
                      <a:pt x="269" y="43"/>
                    </a:moveTo>
                    <a:cubicBezTo>
                      <a:pt x="167" y="51"/>
                      <a:pt x="102" y="56"/>
                      <a:pt x="0" y="64"/>
                    </a:cubicBezTo>
                    <a:cubicBezTo>
                      <a:pt x="116" y="82"/>
                      <a:pt x="232" y="105"/>
                      <a:pt x="342" y="141"/>
                    </a:cubicBezTo>
                    <a:cubicBezTo>
                      <a:pt x="342" y="118"/>
                      <a:pt x="340" y="50"/>
                      <a:pt x="340" y="0"/>
                    </a:cubicBezTo>
                    <a:cubicBezTo>
                      <a:pt x="345" y="13"/>
                      <a:pt x="282" y="42"/>
                      <a:pt x="269" y="43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" name="Freeform 142"/>
              <p:cNvSpPr>
                <a:spLocks/>
              </p:cNvSpPr>
              <p:nvPr/>
            </p:nvSpPr>
            <p:spPr bwMode="auto">
              <a:xfrm>
                <a:off x="2425" y="2717"/>
                <a:ext cx="290" cy="36"/>
              </a:xfrm>
              <a:custGeom>
                <a:avLst/>
                <a:gdLst>
                  <a:gd name="T0" fmla="*/ 672 w 746"/>
                  <a:gd name="T1" fmla="*/ 20 h 92"/>
                  <a:gd name="T2" fmla="*/ 0 w 746"/>
                  <a:gd name="T3" fmla="*/ 26 h 92"/>
                  <a:gd name="T4" fmla="*/ 341 w 746"/>
                  <a:gd name="T5" fmla="*/ 79 h 92"/>
                  <a:gd name="T6" fmla="*/ 506 w 746"/>
                  <a:gd name="T7" fmla="*/ 44 h 92"/>
                  <a:gd name="T8" fmla="*/ 672 w 746"/>
                  <a:gd name="T9" fmla="*/ 2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92">
                    <a:moveTo>
                      <a:pt x="672" y="20"/>
                    </a:moveTo>
                    <a:cubicBezTo>
                      <a:pt x="458" y="8"/>
                      <a:pt x="212" y="0"/>
                      <a:pt x="0" y="26"/>
                    </a:cubicBezTo>
                    <a:cubicBezTo>
                      <a:pt x="86" y="83"/>
                      <a:pt x="238" y="92"/>
                      <a:pt x="341" y="79"/>
                    </a:cubicBezTo>
                    <a:cubicBezTo>
                      <a:pt x="420" y="70"/>
                      <a:pt x="427" y="52"/>
                      <a:pt x="506" y="44"/>
                    </a:cubicBezTo>
                    <a:cubicBezTo>
                      <a:pt x="530" y="41"/>
                      <a:pt x="746" y="27"/>
                      <a:pt x="672" y="2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" name="Freeform 143"/>
              <p:cNvSpPr>
                <a:spLocks/>
              </p:cNvSpPr>
              <p:nvPr/>
            </p:nvSpPr>
            <p:spPr bwMode="auto">
              <a:xfrm>
                <a:off x="2665" y="2517"/>
                <a:ext cx="32" cy="7"/>
              </a:xfrm>
              <a:custGeom>
                <a:avLst/>
                <a:gdLst>
                  <a:gd name="T0" fmla="*/ 80 w 81"/>
                  <a:gd name="T1" fmla="*/ 0 h 18"/>
                  <a:gd name="T2" fmla="*/ 0 w 81"/>
                  <a:gd name="T3" fmla="*/ 0 h 18"/>
                  <a:gd name="T4" fmla="*/ 80 w 81"/>
                  <a:gd name="T5" fmla="*/ 18 h 18"/>
                  <a:gd name="T6" fmla="*/ 80 w 81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18">
                    <a:moveTo>
                      <a:pt x="8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7" y="5"/>
                      <a:pt x="54" y="10"/>
                      <a:pt x="80" y="18"/>
                    </a:cubicBezTo>
                    <a:cubicBezTo>
                      <a:pt x="80" y="12"/>
                      <a:pt x="81" y="6"/>
                      <a:pt x="80" y="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" name="Freeform 144"/>
              <p:cNvSpPr>
                <a:spLocks/>
              </p:cNvSpPr>
              <p:nvPr/>
            </p:nvSpPr>
            <p:spPr bwMode="auto">
              <a:xfrm>
                <a:off x="12" y="3099"/>
                <a:ext cx="276" cy="43"/>
              </a:xfrm>
              <a:custGeom>
                <a:avLst/>
                <a:gdLst>
                  <a:gd name="T0" fmla="*/ 216 w 708"/>
                  <a:gd name="T1" fmla="*/ 111 h 111"/>
                  <a:gd name="T2" fmla="*/ 708 w 708"/>
                  <a:gd name="T3" fmla="*/ 90 h 111"/>
                  <a:gd name="T4" fmla="*/ 231 w 708"/>
                  <a:gd name="T5" fmla="*/ 12 h 111"/>
                  <a:gd name="T6" fmla="*/ 216 w 708"/>
                  <a:gd name="T7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8" h="111">
                    <a:moveTo>
                      <a:pt x="216" y="111"/>
                    </a:moveTo>
                    <a:cubicBezTo>
                      <a:pt x="379" y="100"/>
                      <a:pt x="545" y="111"/>
                      <a:pt x="708" y="90"/>
                    </a:cubicBezTo>
                    <a:cubicBezTo>
                      <a:pt x="549" y="62"/>
                      <a:pt x="391" y="0"/>
                      <a:pt x="231" y="12"/>
                    </a:cubicBezTo>
                    <a:cubicBezTo>
                      <a:pt x="18" y="27"/>
                      <a:pt x="0" y="48"/>
                      <a:pt x="216" y="111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" name="Freeform 145"/>
              <p:cNvSpPr>
                <a:spLocks/>
              </p:cNvSpPr>
              <p:nvPr/>
            </p:nvSpPr>
            <p:spPr bwMode="auto">
              <a:xfrm>
                <a:off x="20" y="3196"/>
                <a:ext cx="189" cy="18"/>
              </a:xfrm>
              <a:custGeom>
                <a:avLst/>
                <a:gdLst>
                  <a:gd name="T0" fmla="*/ 484 w 484"/>
                  <a:gd name="T1" fmla="*/ 34 h 47"/>
                  <a:gd name="T2" fmla="*/ 17 w 484"/>
                  <a:gd name="T3" fmla="*/ 17 h 47"/>
                  <a:gd name="T4" fmla="*/ 113 w 484"/>
                  <a:gd name="T5" fmla="*/ 34 h 47"/>
                  <a:gd name="T6" fmla="*/ 484 w 484"/>
                  <a:gd name="T7" fmla="*/ 3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4" h="47">
                    <a:moveTo>
                      <a:pt x="484" y="34"/>
                    </a:moveTo>
                    <a:cubicBezTo>
                      <a:pt x="336" y="0"/>
                      <a:pt x="169" y="0"/>
                      <a:pt x="17" y="17"/>
                    </a:cubicBezTo>
                    <a:cubicBezTo>
                      <a:pt x="0" y="47"/>
                      <a:pt x="94" y="34"/>
                      <a:pt x="113" y="34"/>
                    </a:cubicBezTo>
                    <a:lnTo>
                      <a:pt x="484" y="34"/>
                    </a:lnTo>
                    <a:close/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" name="Freeform 146"/>
              <p:cNvSpPr>
                <a:spLocks/>
              </p:cNvSpPr>
              <p:nvPr/>
            </p:nvSpPr>
            <p:spPr bwMode="auto">
              <a:xfrm>
                <a:off x="1848" y="2693"/>
                <a:ext cx="239" cy="35"/>
              </a:xfrm>
              <a:custGeom>
                <a:avLst/>
                <a:gdLst>
                  <a:gd name="T0" fmla="*/ 613 w 613"/>
                  <a:gd name="T1" fmla="*/ 39 h 89"/>
                  <a:gd name="T2" fmla="*/ 0 w 613"/>
                  <a:gd name="T3" fmla="*/ 63 h 89"/>
                  <a:gd name="T4" fmla="*/ 299 w 613"/>
                  <a:gd name="T5" fmla="*/ 86 h 89"/>
                  <a:gd name="T6" fmla="*/ 613 w 613"/>
                  <a:gd name="T7" fmla="*/ 3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89">
                    <a:moveTo>
                      <a:pt x="613" y="39"/>
                    </a:moveTo>
                    <a:cubicBezTo>
                      <a:pt x="409" y="0"/>
                      <a:pt x="202" y="37"/>
                      <a:pt x="0" y="63"/>
                    </a:cubicBezTo>
                    <a:cubicBezTo>
                      <a:pt x="100" y="68"/>
                      <a:pt x="199" y="89"/>
                      <a:pt x="299" y="86"/>
                    </a:cubicBezTo>
                    <a:cubicBezTo>
                      <a:pt x="411" y="82"/>
                      <a:pt x="508" y="71"/>
                      <a:pt x="613" y="39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1" name="Freeform 147"/>
              <p:cNvSpPr>
                <a:spLocks/>
              </p:cNvSpPr>
              <p:nvPr/>
            </p:nvSpPr>
            <p:spPr bwMode="auto">
              <a:xfrm>
                <a:off x="27" y="3136"/>
                <a:ext cx="31" cy="15"/>
              </a:xfrm>
              <a:custGeom>
                <a:avLst/>
                <a:gdLst>
                  <a:gd name="T0" fmla="*/ 0 w 80"/>
                  <a:gd name="T1" fmla="*/ 0 h 39"/>
                  <a:gd name="T2" fmla="*/ 0 w 80"/>
                  <a:gd name="T3" fmla="*/ 39 h 39"/>
                  <a:gd name="T4" fmla="*/ 80 w 80"/>
                  <a:gd name="T5" fmla="*/ 24 h 39"/>
                  <a:gd name="T6" fmla="*/ 0 w 80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39">
                    <a:moveTo>
                      <a:pt x="0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26" y="33"/>
                      <a:pt x="53" y="28"/>
                      <a:pt x="80" y="24"/>
                    </a:cubicBezTo>
                    <a:cubicBezTo>
                      <a:pt x="53" y="16"/>
                      <a:pt x="26" y="8"/>
                      <a:pt x="0" y="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2" name="Freeform 148"/>
              <p:cNvSpPr>
                <a:spLocks/>
              </p:cNvSpPr>
              <p:nvPr/>
            </p:nvSpPr>
            <p:spPr bwMode="auto">
              <a:xfrm>
                <a:off x="27" y="3116"/>
                <a:ext cx="422" cy="112"/>
              </a:xfrm>
              <a:custGeom>
                <a:avLst/>
                <a:gdLst>
                  <a:gd name="T0" fmla="*/ 1085 w 1085"/>
                  <a:gd name="T1" fmla="*/ 221 h 288"/>
                  <a:gd name="T2" fmla="*/ 343 w 1085"/>
                  <a:gd name="T3" fmla="*/ 146 h 288"/>
                  <a:gd name="T4" fmla="*/ 0 w 1085"/>
                  <a:gd name="T5" fmla="*/ 187 h 288"/>
                  <a:gd name="T6" fmla="*/ 1085 w 1085"/>
                  <a:gd name="T7" fmla="*/ 221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5" h="288">
                    <a:moveTo>
                      <a:pt x="1085" y="221"/>
                    </a:moveTo>
                    <a:cubicBezTo>
                      <a:pt x="837" y="219"/>
                      <a:pt x="585" y="191"/>
                      <a:pt x="343" y="146"/>
                    </a:cubicBezTo>
                    <a:cubicBezTo>
                      <a:pt x="270" y="199"/>
                      <a:pt x="0" y="0"/>
                      <a:pt x="0" y="187"/>
                    </a:cubicBezTo>
                    <a:cubicBezTo>
                      <a:pt x="101" y="176"/>
                      <a:pt x="1080" y="288"/>
                      <a:pt x="1085" y="221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" name="Freeform 149"/>
              <p:cNvSpPr>
                <a:spLocks/>
              </p:cNvSpPr>
              <p:nvPr/>
            </p:nvSpPr>
            <p:spPr bwMode="auto">
              <a:xfrm>
                <a:off x="729" y="3158"/>
                <a:ext cx="627" cy="53"/>
              </a:xfrm>
              <a:custGeom>
                <a:avLst/>
                <a:gdLst>
                  <a:gd name="T0" fmla="*/ 1338 w 1613"/>
                  <a:gd name="T1" fmla="*/ 62 h 137"/>
                  <a:gd name="T2" fmla="*/ 0 w 1613"/>
                  <a:gd name="T3" fmla="*/ 65 h 137"/>
                  <a:gd name="T4" fmla="*/ 723 w 1613"/>
                  <a:gd name="T5" fmla="*/ 128 h 137"/>
                  <a:gd name="T6" fmla="*/ 1613 w 1613"/>
                  <a:gd name="T7" fmla="*/ 128 h 137"/>
                  <a:gd name="T8" fmla="*/ 1338 w 1613"/>
                  <a:gd name="T9" fmla="*/ 6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3" h="137">
                    <a:moveTo>
                      <a:pt x="1338" y="62"/>
                    </a:moveTo>
                    <a:cubicBezTo>
                      <a:pt x="898" y="0"/>
                      <a:pt x="443" y="24"/>
                      <a:pt x="0" y="65"/>
                    </a:cubicBezTo>
                    <a:cubicBezTo>
                      <a:pt x="254" y="137"/>
                      <a:pt x="452" y="128"/>
                      <a:pt x="723" y="128"/>
                    </a:cubicBezTo>
                    <a:cubicBezTo>
                      <a:pt x="1613" y="128"/>
                      <a:pt x="1613" y="128"/>
                      <a:pt x="1613" y="128"/>
                    </a:cubicBezTo>
                    <a:cubicBezTo>
                      <a:pt x="1527" y="100"/>
                      <a:pt x="1429" y="74"/>
                      <a:pt x="1338" y="6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" name="Freeform 150"/>
              <p:cNvSpPr>
                <a:spLocks/>
              </p:cNvSpPr>
              <p:nvPr/>
            </p:nvSpPr>
            <p:spPr bwMode="auto">
              <a:xfrm>
                <a:off x="1158" y="3110"/>
                <a:ext cx="572" cy="97"/>
              </a:xfrm>
              <a:custGeom>
                <a:avLst/>
                <a:gdLst>
                  <a:gd name="T0" fmla="*/ 1471 w 1471"/>
                  <a:gd name="T1" fmla="*/ 155 h 248"/>
                  <a:gd name="T2" fmla="*/ 832 w 1471"/>
                  <a:gd name="T3" fmla="*/ 0 h 248"/>
                  <a:gd name="T4" fmla="*/ 0 w 1471"/>
                  <a:gd name="T5" fmla="*/ 119 h 248"/>
                  <a:gd name="T6" fmla="*/ 551 w 1471"/>
                  <a:gd name="T7" fmla="*/ 208 h 248"/>
                  <a:gd name="T8" fmla="*/ 1471 w 1471"/>
                  <a:gd name="T9" fmla="*/ 155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1" h="248">
                    <a:moveTo>
                      <a:pt x="1471" y="155"/>
                    </a:moveTo>
                    <a:cubicBezTo>
                      <a:pt x="1104" y="107"/>
                      <a:pt x="949" y="34"/>
                      <a:pt x="832" y="0"/>
                    </a:cubicBezTo>
                    <a:cubicBezTo>
                      <a:pt x="581" y="126"/>
                      <a:pt x="267" y="43"/>
                      <a:pt x="0" y="119"/>
                    </a:cubicBezTo>
                    <a:cubicBezTo>
                      <a:pt x="182" y="144"/>
                      <a:pt x="399" y="118"/>
                      <a:pt x="551" y="208"/>
                    </a:cubicBezTo>
                    <a:cubicBezTo>
                      <a:pt x="618" y="248"/>
                      <a:pt x="1265" y="187"/>
                      <a:pt x="1471" y="155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" name="Freeform 151"/>
              <p:cNvSpPr>
                <a:spLocks/>
              </p:cNvSpPr>
              <p:nvPr/>
            </p:nvSpPr>
            <p:spPr bwMode="auto">
              <a:xfrm>
                <a:off x="474" y="3183"/>
                <a:ext cx="292" cy="28"/>
              </a:xfrm>
              <a:custGeom>
                <a:avLst/>
                <a:gdLst>
                  <a:gd name="T0" fmla="*/ 535 w 751"/>
                  <a:gd name="T1" fmla="*/ 0 h 72"/>
                  <a:gd name="T2" fmla="*/ 0 w 751"/>
                  <a:gd name="T3" fmla="*/ 58 h 72"/>
                  <a:gd name="T4" fmla="*/ 751 w 751"/>
                  <a:gd name="T5" fmla="*/ 66 h 72"/>
                  <a:gd name="T6" fmla="*/ 535 w 751"/>
                  <a:gd name="T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1" h="72">
                    <a:moveTo>
                      <a:pt x="535" y="0"/>
                    </a:moveTo>
                    <a:cubicBezTo>
                      <a:pt x="356" y="14"/>
                      <a:pt x="177" y="35"/>
                      <a:pt x="0" y="58"/>
                    </a:cubicBezTo>
                    <a:cubicBezTo>
                      <a:pt x="0" y="72"/>
                      <a:pt x="679" y="66"/>
                      <a:pt x="751" y="66"/>
                    </a:cubicBezTo>
                    <a:cubicBezTo>
                      <a:pt x="713" y="55"/>
                      <a:pt x="565" y="31"/>
                      <a:pt x="535" y="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" name="Freeform 152"/>
              <p:cNvSpPr>
                <a:spLocks/>
              </p:cNvSpPr>
              <p:nvPr/>
            </p:nvSpPr>
            <p:spPr bwMode="auto">
              <a:xfrm>
                <a:off x="29" y="3014"/>
                <a:ext cx="640" cy="69"/>
              </a:xfrm>
              <a:custGeom>
                <a:avLst/>
                <a:gdLst>
                  <a:gd name="T0" fmla="*/ 271 w 1646"/>
                  <a:gd name="T1" fmla="*/ 144 h 177"/>
                  <a:gd name="T2" fmla="*/ 1646 w 1646"/>
                  <a:gd name="T3" fmla="*/ 19 h 177"/>
                  <a:gd name="T4" fmla="*/ 0 w 1646"/>
                  <a:gd name="T5" fmla="*/ 0 h 177"/>
                  <a:gd name="T6" fmla="*/ 271 w 1646"/>
                  <a:gd name="T7" fmla="*/ 144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6" h="177">
                    <a:moveTo>
                      <a:pt x="271" y="144"/>
                    </a:moveTo>
                    <a:cubicBezTo>
                      <a:pt x="722" y="48"/>
                      <a:pt x="1193" y="131"/>
                      <a:pt x="1646" y="19"/>
                    </a:cubicBezTo>
                    <a:cubicBezTo>
                      <a:pt x="1085" y="33"/>
                      <a:pt x="471" y="133"/>
                      <a:pt x="0" y="0"/>
                    </a:cubicBezTo>
                    <a:cubicBezTo>
                      <a:pt x="0" y="115"/>
                      <a:pt x="119" y="177"/>
                      <a:pt x="271" y="144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" name="Freeform 153"/>
              <p:cNvSpPr>
                <a:spLocks/>
              </p:cNvSpPr>
              <p:nvPr/>
            </p:nvSpPr>
            <p:spPr bwMode="auto">
              <a:xfrm>
                <a:off x="27" y="3077"/>
                <a:ext cx="110" cy="20"/>
              </a:xfrm>
              <a:custGeom>
                <a:avLst/>
                <a:gdLst>
                  <a:gd name="T0" fmla="*/ 0 w 284"/>
                  <a:gd name="T1" fmla="*/ 0 h 50"/>
                  <a:gd name="T2" fmla="*/ 0 w 284"/>
                  <a:gd name="T3" fmla="*/ 50 h 50"/>
                  <a:gd name="T4" fmla="*/ 284 w 284"/>
                  <a:gd name="T5" fmla="*/ 26 h 50"/>
                  <a:gd name="T6" fmla="*/ 0 w 284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4" h="50">
                    <a:moveTo>
                      <a:pt x="0" y="0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95" y="44"/>
                      <a:pt x="189" y="32"/>
                      <a:pt x="284" y="26"/>
                    </a:cubicBezTo>
                    <a:cubicBezTo>
                      <a:pt x="189" y="23"/>
                      <a:pt x="93" y="17"/>
                      <a:pt x="0" y="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" name="Freeform 154"/>
              <p:cNvSpPr>
                <a:spLocks/>
              </p:cNvSpPr>
              <p:nvPr/>
            </p:nvSpPr>
            <p:spPr bwMode="auto">
              <a:xfrm>
                <a:off x="27" y="2739"/>
                <a:ext cx="182" cy="27"/>
              </a:xfrm>
              <a:custGeom>
                <a:avLst/>
                <a:gdLst>
                  <a:gd name="T0" fmla="*/ 469 w 469"/>
                  <a:gd name="T1" fmla="*/ 42 h 68"/>
                  <a:gd name="T2" fmla="*/ 0 w 469"/>
                  <a:gd name="T3" fmla="*/ 68 h 68"/>
                  <a:gd name="T4" fmla="*/ 0 w 469"/>
                  <a:gd name="T5" fmla="*/ 0 h 68"/>
                  <a:gd name="T6" fmla="*/ 469 w 469"/>
                  <a:gd name="T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9" h="68">
                    <a:moveTo>
                      <a:pt x="469" y="42"/>
                    </a:moveTo>
                    <a:cubicBezTo>
                      <a:pt x="314" y="63"/>
                      <a:pt x="156" y="67"/>
                      <a:pt x="0" y="6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0" y="1"/>
                      <a:pt x="373" y="31"/>
                      <a:pt x="469" y="4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" name="Freeform 155"/>
              <p:cNvSpPr>
                <a:spLocks/>
              </p:cNvSpPr>
              <p:nvPr/>
            </p:nvSpPr>
            <p:spPr bwMode="auto">
              <a:xfrm>
                <a:off x="27" y="2845"/>
                <a:ext cx="110" cy="64"/>
              </a:xfrm>
              <a:custGeom>
                <a:avLst/>
                <a:gdLst>
                  <a:gd name="T0" fmla="*/ 284 w 284"/>
                  <a:gd name="T1" fmla="*/ 122 h 163"/>
                  <a:gd name="T2" fmla="*/ 0 w 284"/>
                  <a:gd name="T3" fmla="*/ 82 h 163"/>
                  <a:gd name="T4" fmla="*/ 284 w 284"/>
                  <a:gd name="T5" fmla="*/ 12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4" h="163">
                    <a:moveTo>
                      <a:pt x="284" y="122"/>
                    </a:moveTo>
                    <a:cubicBezTo>
                      <a:pt x="236" y="110"/>
                      <a:pt x="0" y="0"/>
                      <a:pt x="0" y="82"/>
                    </a:cubicBezTo>
                    <a:cubicBezTo>
                      <a:pt x="0" y="163"/>
                      <a:pt x="201" y="122"/>
                      <a:pt x="284" y="12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" name="Freeform 156"/>
              <p:cNvSpPr>
                <a:spLocks/>
              </p:cNvSpPr>
              <p:nvPr/>
            </p:nvSpPr>
            <p:spPr bwMode="auto">
              <a:xfrm>
                <a:off x="26" y="2711"/>
                <a:ext cx="138" cy="22"/>
              </a:xfrm>
              <a:custGeom>
                <a:avLst/>
                <a:gdLst>
                  <a:gd name="T0" fmla="*/ 2 w 355"/>
                  <a:gd name="T1" fmla="*/ 0 h 56"/>
                  <a:gd name="T2" fmla="*/ 0 w 355"/>
                  <a:gd name="T3" fmla="*/ 45 h 56"/>
                  <a:gd name="T4" fmla="*/ 286 w 355"/>
                  <a:gd name="T5" fmla="*/ 49 h 56"/>
                  <a:gd name="T6" fmla="*/ 2 w 355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56">
                    <a:moveTo>
                      <a:pt x="2" y="0"/>
                    </a:moveTo>
                    <a:cubicBezTo>
                      <a:pt x="2" y="1"/>
                      <a:pt x="0" y="43"/>
                      <a:pt x="0" y="45"/>
                    </a:cubicBezTo>
                    <a:cubicBezTo>
                      <a:pt x="60" y="56"/>
                      <a:pt x="217" y="53"/>
                      <a:pt x="286" y="49"/>
                    </a:cubicBezTo>
                    <a:cubicBezTo>
                      <a:pt x="355" y="45"/>
                      <a:pt x="18" y="2"/>
                      <a:pt x="2" y="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" name="Freeform 157"/>
              <p:cNvSpPr>
                <a:spLocks/>
              </p:cNvSpPr>
              <p:nvPr/>
            </p:nvSpPr>
            <p:spPr bwMode="auto">
              <a:xfrm>
                <a:off x="18" y="2810"/>
                <a:ext cx="81" cy="38"/>
              </a:xfrm>
              <a:custGeom>
                <a:avLst/>
                <a:gdLst>
                  <a:gd name="T0" fmla="*/ 43 w 209"/>
                  <a:gd name="T1" fmla="*/ 9 h 98"/>
                  <a:gd name="T2" fmla="*/ 24 w 209"/>
                  <a:gd name="T3" fmla="*/ 98 h 98"/>
                  <a:gd name="T4" fmla="*/ 209 w 209"/>
                  <a:gd name="T5" fmla="*/ 61 h 98"/>
                  <a:gd name="T6" fmla="*/ 43 w 209"/>
                  <a:gd name="T7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" h="98">
                    <a:moveTo>
                      <a:pt x="43" y="9"/>
                    </a:moveTo>
                    <a:cubicBezTo>
                      <a:pt x="0" y="0"/>
                      <a:pt x="24" y="77"/>
                      <a:pt x="24" y="98"/>
                    </a:cubicBezTo>
                    <a:cubicBezTo>
                      <a:pt x="84" y="81"/>
                      <a:pt x="146" y="69"/>
                      <a:pt x="209" y="61"/>
                    </a:cubicBezTo>
                    <a:cubicBezTo>
                      <a:pt x="155" y="42"/>
                      <a:pt x="99" y="25"/>
                      <a:pt x="43" y="9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" name="Freeform 158"/>
              <p:cNvSpPr>
                <a:spLocks/>
              </p:cNvSpPr>
              <p:nvPr/>
            </p:nvSpPr>
            <p:spPr bwMode="auto">
              <a:xfrm>
                <a:off x="27" y="2631"/>
                <a:ext cx="301" cy="73"/>
              </a:xfrm>
              <a:custGeom>
                <a:avLst/>
                <a:gdLst>
                  <a:gd name="T0" fmla="*/ 252 w 773"/>
                  <a:gd name="T1" fmla="*/ 174 h 186"/>
                  <a:gd name="T2" fmla="*/ 769 w 773"/>
                  <a:gd name="T3" fmla="*/ 32 h 186"/>
                  <a:gd name="T4" fmla="*/ 274 w 773"/>
                  <a:gd name="T5" fmla="*/ 3 h 186"/>
                  <a:gd name="T6" fmla="*/ 0 w 773"/>
                  <a:gd name="T7" fmla="*/ 152 h 186"/>
                  <a:gd name="T8" fmla="*/ 252 w 773"/>
                  <a:gd name="T9" fmla="*/ 17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3" h="186">
                    <a:moveTo>
                      <a:pt x="252" y="174"/>
                    </a:moveTo>
                    <a:cubicBezTo>
                      <a:pt x="366" y="99"/>
                      <a:pt x="757" y="135"/>
                      <a:pt x="769" y="32"/>
                    </a:cubicBezTo>
                    <a:cubicBezTo>
                      <a:pt x="773" y="5"/>
                      <a:pt x="329" y="0"/>
                      <a:pt x="274" y="3"/>
                    </a:cubicBezTo>
                    <a:cubicBezTo>
                      <a:pt x="125" y="12"/>
                      <a:pt x="0" y="20"/>
                      <a:pt x="0" y="152"/>
                    </a:cubicBezTo>
                    <a:cubicBezTo>
                      <a:pt x="0" y="186"/>
                      <a:pt x="222" y="176"/>
                      <a:pt x="252" y="174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" name="Freeform 159"/>
              <p:cNvSpPr>
                <a:spLocks/>
              </p:cNvSpPr>
              <p:nvPr/>
            </p:nvSpPr>
            <p:spPr bwMode="auto">
              <a:xfrm>
                <a:off x="29" y="2958"/>
                <a:ext cx="380" cy="73"/>
              </a:xfrm>
              <a:custGeom>
                <a:avLst/>
                <a:gdLst>
                  <a:gd name="T0" fmla="*/ 359 w 979"/>
                  <a:gd name="T1" fmla="*/ 167 h 186"/>
                  <a:gd name="T2" fmla="*/ 979 w 979"/>
                  <a:gd name="T3" fmla="*/ 154 h 186"/>
                  <a:gd name="T4" fmla="*/ 0 w 979"/>
                  <a:gd name="T5" fmla="*/ 0 h 186"/>
                  <a:gd name="T6" fmla="*/ 0 w 979"/>
                  <a:gd name="T7" fmla="*/ 121 h 186"/>
                  <a:gd name="T8" fmla="*/ 359 w 979"/>
                  <a:gd name="T9" fmla="*/ 167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9" h="186">
                    <a:moveTo>
                      <a:pt x="359" y="167"/>
                    </a:moveTo>
                    <a:cubicBezTo>
                      <a:pt x="545" y="183"/>
                      <a:pt x="799" y="186"/>
                      <a:pt x="979" y="154"/>
                    </a:cubicBezTo>
                    <a:cubicBezTo>
                      <a:pt x="648" y="114"/>
                      <a:pt x="338" y="5"/>
                      <a:pt x="0" y="0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134" y="147"/>
                      <a:pt x="222" y="156"/>
                      <a:pt x="359" y="167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" name="Freeform 160"/>
              <p:cNvSpPr>
                <a:spLocks/>
              </p:cNvSpPr>
              <p:nvPr/>
            </p:nvSpPr>
            <p:spPr bwMode="auto">
              <a:xfrm>
                <a:off x="27" y="2905"/>
                <a:ext cx="141" cy="55"/>
              </a:xfrm>
              <a:custGeom>
                <a:avLst/>
                <a:gdLst>
                  <a:gd name="T0" fmla="*/ 362 w 362"/>
                  <a:gd name="T1" fmla="*/ 70 h 140"/>
                  <a:gd name="T2" fmla="*/ 0 w 362"/>
                  <a:gd name="T3" fmla="*/ 9 h 140"/>
                  <a:gd name="T4" fmla="*/ 362 w 362"/>
                  <a:gd name="T5" fmla="*/ 7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2" h="140">
                    <a:moveTo>
                      <a:pt x="362" y="70"/>
                    </a:moveTo>
                    <a:cubicBezTo>
                      <a:pt x="255" y="48"/>
                      <a:pt x="112" y="0"/>
                      <a:pt x="0" y="9"/>
                    </a:cubicBezTo>
                    <a:cubicBezTo>
                      <a:pt x="0" y="140"/>
                      <a:pt x="243" y="77"/>
                      <a:pt x="362" y="7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" name="Freeform 161"/>
              <p:cNvSpPr>
                <a:spLocks/>
              </p:cNvSpPr>
              <p:nvPr/>
            </p:nvSpPr>
            <p:spPr bwMode="auto">
              <a:xfrm>
                <a:off x="24" y="2777"/>
                <a:ext cx="95" cy="12"/>
              </a:xfrm>
              <a:custGeom>
                <a:avLst/>
                <a:gdLst>
                  <a:gd name="T0" fmla="*/ 243 w 243"/>
                  <a:gd name="T1" fmla="*/ 0 h 31"/>
                  <a:gd name="T2" fmla="*/ 7 w 243"/>
                  <a:gd name="T3" fmla="*/ 5 h 31"/>
                  <a:gd name="T4" fmla="*/ 214 w 243"/>
                  <a:gd name="T5" fmla="*/ 31 h 31"/>
                  <a:gd name="T6" fmla="*/ 243 w 243"/>
                  <a:gd name="T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3" h="31">
                    <a:moveTo>
                      <a:pt x="243" y="0"/>
                    </a:moveTo>
                    <a:cubicBezTo>
                      <a:pt x="165" y="3"/>
                      <a:pt x="86" y="5"/>
                      <a:pt x="7" y="5"/>
                    </a:cubicBezTo>
                    <a:cubicBezTo>
                      <a:pt x="0" y="23"/>
                      <a:pt x="186" y="29"/>
                      <a:pt x="214" y="31"/>
                    </a:cubicBezTo>
                    <a:cubicBezTo>
                      <a:pt x="207" y="23"/>
                      <a:pt x="236" y="3"/>
                      <a:pt x="243" y="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" name="Freeform 162"/>
              <p:cNvSpPr>
                <a:spLocks/>
              </p:cNvSpPr>
              <p:nvPr/>
            </p:nvSpPr>
            <p:spPr bwMode="auto">
              <a:xfrm>
                <a:off x="207" y="2583"/>
                <a:ext cx="353" cy="35"/>
              </a:xfrm>
              <a:custGeom>
                <a:avLst/>
                <a:gdLst>
                  <a:gd name="T0" fmla="*/ 626 w 907"/>
                  <a:gd name="T1" fmla="*/ 85 h 90"/>
                  <a:gd name="T2" fmla="*/ 907 w 907"/>
                  <a:gd name="T3" fmla="*/ 58 h 90"/>
                  <a:gd name="T4" fmla="*/ 0 w 907"/>
                  <a:gd name="T5" fmla="*/ 30 h 90"/>
                  <a:gd name="T6" fmla="*/ 626 w 907"/>
                  <a:gd name="T7" fmla="*/ 8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7" h="90">
                    <a:moveTo>
                      <a:pt x="626" y="85"/>
                    </a:moveTo>
                    <a:cubicBezTo>
                      <a:pt x="720" y="78"/>
                      <a:pt x="815" y="74"/>
                      <a:pt x="907" y="58"/>
                    </a:cubicBezTo>
                    <a:cubicBezTo>
                      <a:pt x="618" y="19"/>
                      <a:pt x="290" y="0"/>
                      <a:pt x="0" y="30"/>
                    </a:cubicBezTo>
                    <a:cubicBezTo>
                      <a:pt x="206" y="64"/>
                      <a:pt x="415" y="90"/>
                      <a:pt x="626" y="85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" name="Freeform 163"/>
              <p:cNvSpPr>
                <a:spLocks/>
              </p:cNvSpPr>
              <p:nvPr/>
            </p:nvSpPr>
            <p:spPr bwMode="auto">
              <a:xfrm>
                <a:off x="346" y="2626"/>
                <a:ext cx="92" cy="12"/>
              </a:xfrm>
              <a:custGeom>
                <a:avLst/>
                <a:gdLst>
                  <a:gd name="T0" fmla="*/ 229 w 236"/>
                  <a:gd name="T1" fmla="*/ 30 h 31"/>
                  <a:gd name="T2" fmla="*/ 236 w 236"/>
                  <a:gd name="T3" fmla="*/ 9 h 31"/>
                  <a:gd name="T4" fmla="*/ 0 w 236"/>
                  <a:gd name="T5" fmla="*/ 0 h 31"/>
                  <a:gd name="T6" fmla="*/ 15 w 236"/>
                  <a:gd name="T7" fmla="*/ 27 h 31"/>
                  <a:gd name="T8" fmla="*/ 229 w 236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31">
                    <a:moveTo>
                      <a:pt x="229" y="30"/>
                    </a:moveTo>
                    <a:cubicBezTo>
                      <a:pt x="231" y="23"/>
                      <a:pt x="233" y="16"/>
                      <a:pt x="236" y="9"/>
                    </a:cubicBezTo>
                    <a:cubicBezTo>
                      <a:pt x="157" y="10"/>
                      <a:pt x="78" y="6"/>
                      <a:pt x="0" y="0"/>
                    </a:cubicBezTo>
                    <a:cubicBezTo>
                      <a:pt x="7" y="9"/>
                      <a:pt x="31" y="13"/>
                      <a:pt x="15" y="27"/>
                    </a:cubicBezTo>
                    <a:cubicBezTo>
                      <a:pt x="86" y="30"/>
                      <a:pt x="157" y="31"/>
                      <a:pt x="229" y="3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" name="Freeform 164"/>
              <p:cNvSpPr>
                <a:spLocks/>
              </p:cNvSpPr>
              <p:nvPr/>
            </p:nvSpPr>
            <p:spPr bwMode="auto">
              <a:xfrm>
                <a:off x="34" y="2510"/>
                <a:ext cx="293" cy="49"/>
              </a:xfrm>
              <a:custGeom>
                <a:avLst/>
                <a:gdLst>
                  <a:gd name="T0" fmla="*/ 452 w 751"/>
                  <a:gd name="T1" fmla="*/ 81 h 124"/>
                  <a:gd name="T2" fmla="*/ 0 w 751"/>
                  <a:gd name="T3" fmla="*/ 46 h 124"/>
                  <a:gd name="T4" fmla="*/ 340 w 751"/>
                  <a:gd name="T5" fmla="*/ 101 h 124"/>
                  <a:gd name="T6" fmla="*/ 519 w 751"/>
                  <a:gd name="T7" fmla="*/ 104 h 124"/>
                  <a:gd name="T8" fmla="*/ 703 w 751"/>
                  <a:gd name="T9" fmla="*/ 92 h 124"/>
                  <a:gd name="T10" fmla="*/ 452 w 751"/>
                  <a:gd name="T11" fmla="*/ 8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1" h="124">
                    <a:moveTo>
                      <a:pt x="452" y="81"/>
                    </a:moveTo>
                    <a:cubicBezTo>
                      <a:pt x="323" y="75"/>
                      <a:pt x="72" y="0"/>
                      <a:pt x="0" y="46"/>
                    </a:cubicBezTo>
                    <a:cubicBezTo>
                      <a:pt x="224" y="66"/>
                      <a:pt x="181" y="77"/>
                      <a:pt x="340" y="101"/>
                    </a:cubicBezTo>
                    <a:cubicBezTo>
                      <a:pt x="497" y="124"/>
                      <a:pt x="480" y="104"/>
                      <a:pt x="519" y="104"/>
                    </a:cubicBezTo>
                    <a:cubicBezTo>
                      <a:pt x="641" y="103"/>
                      <a:pt x="654" y="105"/>
                      <a:pt x="703" y="92"/>
                    </a:cubicBezTo>
                    <a:cubicBezTo>
                      <a:pt x="751" y="79"/>
                      <a:pt x="583" y="86"/>
                      <a:pt x="452" y="81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" name="Freeform 165"/>
              <p:cNvSpPr>
                <a:spLocks/>
              </p:cNvSpPr>
              <p:nvPr/>
            </p:nvSpPr>
            <p:spPr bwMode="auto">
              <a:xfrm>
                <a:off x="317" y="2631"/>
                <a:ext cx="2" cy="1"/>
              </a:xfrm>
              <a:custGeom>
                <a:avLst/>
                <a:gdLst>
                  <a:gd name="T0" fmla="*/ 6 w 6"/>
                  <a:gd name="T1" fmla="*/ 0 h 2"/>
                  <a:gd name="T2" fmla="*/ 6 w 6"/>
                  <a:gd name="T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cubicBezTo>
                      <a:pt x="1" y="0"/>
                      <a:pt x="0" y="2"/>
                      <a:pt x="6" y="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" name="Freeform 166"/>
              <p:cNvSpPr>
                <a:spLocks/>
              </p:cNvSpPr>
              <p:nvPr/>
            </p:nvSpPr>
            <p:spPr bwMode="auto">
              <a:xfrm>
                <a:off x="212" y="2554"/>
                <a:ext cx="467" cy="25"/>
              </a:xfrm>
              <a:custGeom>
                <a:avLst/>
                <a:gdLst>
                  <a:gd name="T0" fmla="*/ 350 w 1199"/>
                  <a:gd name="T1" fmla="*/ 62 h 62"/>
                  <a:gd name="T2" fmla="*/ 1007 w 1199"/>
                  <a:gd name="T3" fmla="*/ 27 h 62"/>
                  <a:gd name="T4" fmla="*/ 74 w 1199"/>
                  <a:gd name="T5" fmla="*/ 27 h 62"/>
                  <a:gd name="T6" fmla="*/ 350 w 1199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9" h="62">
                    <a:moveTo>
                      <a:pt x="350" y="62"/>
                    </a:moveTo>
                    <a:cubicBezTo>
                      <a:pt x="569" y="50"/>
                      <a:pt x="815" y="52"/>
                      <a:pt x="1007" y="27"/>
                    </a:cubicBezTo>
                    <a:cubicBezTo>
                      <a:pt x="1199" y="2"/>
                      <a:pt x="0" y="0"/>
                      <a:pt x="74" y="27"/>
                    </a:cubicBezTo>
                    <a:cubicBezTo>
                      <a:pt x="148" y="54"/>
                      <a:pt x="254" y="60"/>
                      <a:pt x="350" y="6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1" name="Freeform 167"/>
              <p:cNvSpPr>
                <a:spLocks/>
              </p:cNvSpPr>
              <p:nvPr/>
            </p:nvSpPr>
            <p:spPr bwMode="auto">
              <a:xfrm>
                <a:off x="159" y="2752"/>
                <a:ext cx="418" cy="50"/>
              </a:xfrm>
              <a:custGeom>
                <a:avLst/>
                <a:gdLst>
                  <a:gd name="T0" fmla="*/ 405 w 1076"/>
                  <a:gd name="T1" fmla="*/ 83 h 127"/>
                  <a:gd name="T2" fmla="*/ 985 w 1076"/>
                  <a:gd name="T3" fmla="*/ 112 h 127"/>
                  <a:gd name="T4" fmla="*/ 416 w 1076"/>
                  <a:gd name="T5" fmla="*/ 23 h 127"/>
                  <a:gd name="T6" fmla="*/ 99 w 1076"/>
                  <a:gd name="T7" fmla="*/ 28 h 127"/>
                  <a:gd name="T8" fmla="*/ 405 w 1076"/>
                  <a:gd name="T9" fmla="*/ 8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6" h="127">
                    <a:moveTo>
                      <a:pt x="405" y="83"/>
                    </a:moveTo>
                    <a:cubicBezTo>
                      <a:pt x="585" y="109"/>
                      <a:pt x="893" y="127"/>
                      <a:pt x="985" y="112"/>
                    </a:cubicBezTo>
                    <a:cubicBezTo>
                      <a:pt x="1076" y="98"/>
                      <a:pt x="497" y="46"/>
                      <a:pt x="416" y="23"/>
                    </a:cubicBezTo>
                    <a:cubicBezTo>
                      <a:pt x="336" y="0"/>
                      <a:pt x="375" y="46"/>
                      <a:pt x="99" y="28"/>
                    </a:cubicBezTo>
                    <a:cubicBezTo>
                      <a:pt x="0" y="22"/>
                      <a:pt x="158" y="69"/>
                      <a:pt x="405" y="83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2" name="Freeform 168"/>
              <p:cNvSpPr>
                <a:spLocks/>
              </p:cNvSpPr>
              <p:nvPr/>
            </p:nvSpPr>
            <p:spPr bwMode="auto">
              <a:xfrm>
                <a:off x="148" y="2730"/>
                <a:ext cx="342" cy="26"/>
              </a:xfrm>
              <a:custGeom>
                <a:avLst/>
                <a:gdLst>
                  <a:gd name="T0" fmla="*/ 304 w 879"/>
                  <a:gd name="T1" fmla="*/ 49 h 68"/>
                  <a:gd name="T2" fmla="*/ 432 w 879"/>
                  <a:gd name="T3" fmla="*/ 46 h 68"/>
                  <a:gd name="T4" fmla="*/ 742 w 879"/>
                  <a:gd name="T5" fmla="*/ 22 h 68"/>
                  <a:gd name="T6" fmla="*/ 78 w 879"/>
                  <a:gd name="T7" fmla="*/ 22 h 68"/>
                  <a:gd name="T8" fmla="*/ 304 w 879"/>
                  <a:gd name="T9" fmla="*/ 4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9" h="68">
                    <a:moveTo>
                      <a:pt x="304" y="49"/>
                    </a:moveTo>
                    <a:cubicBezTo>
                      <a:pt x="341" y="68"/>
                      <a:pt x="387" y="50"/>
                      <a:pt x="432" y="46"/>
                    </a:cubicBezTo>
                    <a:cubicBezTo>
                      <a:pt x="509" y="39"/>
                      <a:pt x="606" y="44"/>
                      <a:pt x="742" y="22"/>
                    </a:cubicBezTo>
                    <a:cubicBezTo>
                      <a:pt x="879" y="0"/>
                      <a:pt x="0" y="2"/>
                      <a:pt x="78" y="22"/>
                    </a:cubicBezTo>
                    <a:cubicBezTo>
                      <a:pt x="155" y="42"/>
                      <a:pt x="274" y="34"/>
                      <a:pt x="304" y="49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3" name="Freeform 169"/>
              <p:cNvSpPr>
                <a:spLocks/>
              </p:cNvSpPr>
              <p:nvPr/>
            </p:nvSpPr>
            <p:spPr bwMode="auto">
              <a:xfrm>
                <a:off x="149" y="2516"/>
                <a:ext cx="421" cy="24"/>
              </a:xfrm>
              <a:custGeom>
                <a:avLst/>
                <a:gdLst>
                  <a:gd name="T0" fmla="*/ 622 w 1083"/>
                  <a:gd name="T1" fmla="*/ 52 h 61"/>
                  <a:gd name="T2" fmla="*/ 0 w 1083"/>
                  <a:gd name="T3" fmla="*/ 17 h 61"/>
                  <a:gd name="T4" fmla="*/ 622 w 1083"/>
                  <a:gd name="T5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83" h="61">
                    <a:moveTo>
                      <a:pt x="622" y="52"/>
                    </a:moveTo>
                    <a:cubicBezTo>
                      <a:pt x="1083" y="0"/>
                      <a:pt x="200" y="13"/>
                      <a:pt x="0" y="17"/>
                    </a:cubicBezTo>
                    <a:cubicBezTo>
                      <a:pt x="143" y="61"/>
                      <a:pt x="385" y="34"/>
                      <a:pt x="622" y="5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4" name="Freeform 170"/>
              <p:cNvSpPr>
                <a:spLocks/>
              </p:cNvSpPr>
              <p:nvPr/>
            </p:nvSpPr>
            <p:spPr bwMode="auto">
              <a:xfrm>
                <a:off x="145" y="2673"/>
                <a:ext cx="330" cy="58"/>
              </a:xfrm>
              <a:custGeom>
                <a:avLst/>
                <a:gdLst>
                  <a:gd name="T0" fmla="*/ 847 w 847"/>
                  <a:gd name="T1" fmla="*/ 130 h 149"/>
                  <a:gd name="T2" fmla="*/ 41 w 847"/>
                  <a:gd name="T3" fmla="*/ 72 h 149"/>
                  <a:gd name="T4" fmla="*/ 4 w 847"/>
                  <a:gd name="T5" fmla="*/ 109 h 149"/>
                  <a:gd name="T6" fmla="*/ 327 w 847"/>
                  <a:gd name="T7" fmla="*/ 125 h 149"/>
                  <a:gd name="T8" fmla="*/ 847 w 847"/>
                  <a:gd name="T9" fmla="*/ 13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" h="149">
                    <a:moveTo>
                      <a:pt x="847" y="130"/>
                    </a:moveTo>
                    <a:cubicBezTo>
                      <a:pt x="622" y="11"/>
                      <a:pt x="290" y="0"/>
                      <a:pt x="41" y="72"/>
                    </a:cubicBezTo>
                    <a:cubicBezTo>
                      <a:pt x="9" y="81"/>
                      <a:pt x="6" y="83"/>
                      <a:pt x="4" y="109"/>
                    </a:cubicBezTo>
                    <a:cubicBezTo>
                      <a:pt x="0" y="149"/>
                      <a:pt x="241" y="126"/>
                      <a:pt x="327" y="125"/>
                    </a:cubicBezTo>
                    <a:cubicBezTo>
                      <a:pt x="490" y="123"/>
                      <a:pt x="836" y="133"/>
                      <a:pt x="847" y="13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5" name="Freeform 171"/>
              <p:cNvSpPr>
                <a:spLocks/>
              </p:cNvSpPr>
              <p:nvPr/>
            </p:nvSpPr>
            <p:spPr bwMode="auto">
              <a:xfrm>
                <a:off x="331" y="2633"/>
                <a:ext cx="345" cy="41"/>
              </a:xfrm>
              <a:custGeom>
                <a:avLst/>
                <a:gdLst>
                  <a:gd name="T0" fmla="*/ 524 w 886"/>
                  <a:gd name="T1" fmla="*/ 52 h 106"/>
                  <a:gd name="T2" fmla="*/ 0 w 886"/>
                  <a:gd name="T3" fmla="*/ 75 h 106"/>
                  <a:gd name="T4" fmla="*/ 748 w 886"/>
                  <a:gd name="T5" fmla="*/ 80 h 106"/>
                  <a:gd name="T6" fmla="*/ 524 w 886"/>
                  <a:gd name="T7" fmla="*/ 5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6" h="106">
                    <a:moveTo>
                      <a:pt x="524" y="52"/>
                    </a:moveTo>
                    <a:cubicBezTo>
                      <a:pt x="384" y="48"/>
                      <a:pt x="105" y="0"/>
                      <a:pt x="0" y="75"/>
                    </a:cubicBezTo>
                    <a:cubicBezTo>
                      <a:pt x="296" y="90"/>
                      <a:pt x="610" y="106"/>
                      <a:pt x="748" y="80"/>
                    </a:cubicBezTo>
                    <a:cubicBezTo>
                      <a:pt x="886" y="54"/>
                      <a:pt x="578" y="54"/>
                      <a:pt x="524" y="5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6" name="Freeform 172"/>
              <p:cNvSpPr>
                <a:spLocks/>
              </p:cNvSpPr>
              <p:nvPr/>
            </p:nvSpPr>
            <p:spPr bwMode="auto">
              <a:xfrm>
                <a:off x="1054" y="2557"/>
                <a:ext cx="345" cy="38"/>
              </a:xfrm>
              <a:custGeom>
                <a:avLst/>
                <a:gdLst>
                  <a:gd name="T0" fmla="*/ 133 w 887"/>
                  <a:gd name="T1" fmla="*/ 14 h 98"/>
                  <a:gd name="T2" fmla="*/ 0 w 887"/>
                  <a:gd name="T3" fmla="*/ 25 h 98"/>
                  <a:gd name="T4" fmla="*/ 887 w 887"/>
                  <a:gd name="T5" fmla="*/ 36 h 98"/>
                  <a:gd name="T6" fmla="*/ 550 w 887"/>
                  <a:gd name="T7" fmla="*/ 3 h 98"/>
                  <a:gd name="T8" fmla="*/ 133 w 887"/>
                  <a:gd name="T9" fmla="*/ 1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7" h="98">
                    <a:moveTo>
                      <a:pt x="133" y="14"/>
                    </a:moveTo>
                    <a:cubicBezTo>
                      <a:pt x="89" y="19"/>
                      <a:pt x="44" y="22"/>
                      <a:pt x="0" y="25"/>
                    </a:cubicBezTo>
                    <a:cubicBezTo>
                      <a:pt x="284" y="98"/>
                      <a:pt x="595" y="26"/>
                      <a:pt x="887" y="36"/>
                    </a:cubicBezTo>
                    <a:cubicBezTo>
                      <a:pt x="778" y="6"/>
                      <a:pt x="665" y="4"/>
                      <a:pt x="550" y="3"/>
                    </a:cubicBezTo>
                    <a:cubicBezTo>
                      <a:pt x="410" y="2"/>
                      <a:pt x="272" y="0"/>
                      <a:pt x="133" y="14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7" name="Freeform 173"/>
              <p:cNvSpPr>
                <a:spLocks/>
              </p:cNvSpPr>
              <p:nvPr/>
            </p:nvSpPr>
            <p:spPr bwMode="auto">
              <a:xfrm>
                <a:off x="1698" y="2539"/>
                <a:ext cx="181" cy="23"/>
              </a:xfrm>
              <a:custGeom>
                <a:avLst/>
                <a:gdLst>
                  <a:gd name="T0" fmla="*/ 258 w 465"/>
                  <a:gd name="T1" fmla="*/ 56 h 58"/>
                  <a:gd name="T2" fmla="*/ 465 w 465"/>
                  <a:gd name="T3" fmla="*/ 58 h 58"/>
                  <a:gd name="T4" fmla="*/ 299 w 465"/>
                  <a:gd name="T5" fmla="*/ 4 h 58"/>
                  <a:gd name="T6" fmla="*/ 95 w 465"/>
                  <a:gd name="T7" fmla="*/ 25 h 58"/>
                  <a:gd name="T8" fmla="*/ 258 w 465"/>
                  <a:gd name="T9" fmla="*/ 5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58">
                    <a:moveTo>
                      <a:pt x="258" y="56"/>
                    </a:moveTo>
                    <a:cubicBezTo>
                      <a:pt x="263" y="23"/>
                      <a:pt x="433" y="57"/>
                      <a:pt x="465" y="58"/>
                    </a:cubicBezTo>
                    <a:cubicBezTo>
                      <a:pt x="408" y="42"/>
                      <a:pt x="360" y="8"/>
                      <a:pt x="299" y="4"/>
                    </a:cubicBezTo>
                    <a:cubicBezTo>
                      <a:pt x="233" y="0"/>
                      <a:pt x="160" y="14"/>
                      <a:pt x="95" y="25"/>
                    </a:cubicBezTo>
                    <a:cubicBezTo>
                      <a:pt x="0" y="56"/>
                      <a:pt x="204" y="51"/>
                      <a:pt x="258" y="56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8" name="Freeform 174"/>
              <p:cNvSpPr>
                <a:spLocks/>
              </p:cNvSpPr>
              <p:nvPr/>
            </p:nvSpPr>
            <p:spPr bwMode="auto">
              <a:xfrm>
                <a:off x="1381" y="2540"/>
                <a:ext cx="185" cy="28"/>
              </a:xfrm>
              <a:custGeom>
                <a:avLst/>
                <a:gdLst>
                  <a:gd name="T0" fmla="*/ 276 w 477"/>
                  <a:gd name="T1" fmla="*/ 50 h 70"/>
                  <a:gd name="T2" fmla="*/ 477 w 477"/>
                  <a:gd name="T3" fmla="*/ 21 h 70"/>
                  <a:gd name="T4" fmla="*/ 238 w 477"/>
                  <a:gd name="T5" fmla="*/ 4 h 70"/>
                  <a:gd name="T6" fmla="*/ 0 w 477"/>
                  <a:gd name="T7" fmla="*/ 23 h 70"/>
                  <a:gd name="T8" fmla="*/ 276 w 477"/>
                  <a:gd name="T9" fmla="*/ 5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7" h="70">
                    <a:moveTo>
                      <a:pt x="276" y="50"/>
                    </a:moveTo>
                    <a:cubicBezTo>
                      <a:pt x="341" y="35"/>
                      <a:pt x="409" y="26"/>
                      <a:pt x="477" y="21"/>
                    </a:cubicBezTo>
                    <a:cubicBezTo>
                      <a:pt x="394" y="10"/>
                      <a:pt x="322" y="0"/>
                      <a:pt x="238" y="4"/>
                    </a:cubicBezTo>
                    <a:cubicBezTo>
                      <a:pt x="158" y="9"/>
                      <a:pt x="79" y="16"/>
                      <a:pt x="0" y="23"/>
                    </a:cubicBezTo>
                    <a:cubicBezTo>
                      <a:pt x="92" y="43"/>
                      <a:pt x="183" y="70"/>
                      <a:pt x="276" y="5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9" name="Freeform 175"/>
              <p:cNvSpPr>
                <a:spLocks/>
              </p:cNvSpPr>
              <p:nvPr/>
            </p:nvSpPr>
            <p:spPr bwMode="auto">
              <a:xfrm>
                <a:off x="1427" y="2561"/>
                <a:ext cx="538" cy="64"/>
              </a:xfrm>
              <a:custGeom>
                <a:avLst/>
                <a:gdLst>
                  <a:gd name="T0" fmla="*/ 120 w 1383"/>
                  <a:gd name="T1" fmla="*/ 46 h 166"/>
                  <a:gd name="T2" fmla="*/ 1383 w 1383"/>
                  <a:gd name="T3" fmla="*/ 74 h 166"/>
                  <a:gd name="T4" fmla="*/ 806 w 1383"/>
                  <a:gd name="T5" fmla="*/ 20 h 166"/>
                  <a:gd name="T6" fmla="*/ 473 w 1383"/>
                  <a:gd name="T7" fmla="*/ 0 h 166"/>
                  <a:gd name="T8" fmla="*/ 120 w 1383"/>
                  <a:gd name="T9" fmla="*/ 4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3" h="166">
                    <a:moveTo>
                      <a:pt x="120" y="46"/>
                    </a:moveTo>
                    <a:cubicBezTo>
                      <a:pt x="0" y="57"/>
                      <a:pt x="965" y="166"/>
                      <a:pt x="1383" y="74"/>
                    </a:cubicBezTo>
                    <a:cubicBezTo>
                      <a:pt x="1193" y="41"/>
                      <a:pt x="998" y="37"/>
                      <a:pt x="806" y="20"/>
                    </a:cubicBezTo>
                    <a:cubicBezTo>
                      <a:pt x="695" y="10"/>
                      <a:pt x="584" y="0"/>
                      <a:pt x="473" y="0"/>
                    </a:cubicBezTo>
                    <a:cubicBezTo>
                      <a:pt x="382" y="0"/>
                      <a:pt x="282" y="29"/>
                      <a:pt x="120" y="46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0" name="Freeform 176"/>
              <p:cNvSpPr>
                <a:spLocks/>
              </p:cNvSpPr>
              <p:nvPr/>
            </p:nvSpPr>
            <p:spPr bwMode="auto">
              <a:xfrm>
                <a:off x="752" y="2557"/>
                <a:ext cx="194" cy="22"/>
              </a:xfrm>
              <a:custGeom>
                <a:avLst/>
                <a:gdLst>
                  <a:gd name="T0" fmla="*/ 406 w 500"/>
                  <a:gd name="T1" fmla="*/ 53 h 55"/>
                  <a:gd name="T2" fmla="*/ 346 w 500"/>
                  <a:gd name="T3" fmla="*/ 21 h 55"/>
                  <a:gd name="T4" fmla="*/ 108 w 500"/>
                  <a:gd name="T5" fmla="*/ 21 h 55"/>
                  <a:gd name="T6" fmla="*/ 406 w 500"/>
                  <a:gd name="T7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0" h="55">
                    <a:moveTo>
                      <a:pt x="406" y="53"/>
                    </a:moveTo>
                    <a:cubicBezTo>
                      <a:pt x="500" y="55"/>
                      <a:pt x="441" y="36"/>
                      <a:pt x="346" y="21"/>
                    </a:cubicBezTo>
                    <a:cubicBezTo>
                      <a:pt x="224" y="0"/>
                      <a:pt x="216" y="7"/>
                      <a:pt x="108" y="21"/>
                    </a:cubicBezTo>
                    <a:cubicBezTo>
                      <a:pt x="0" y="36"/>
                      <a:pt x="332" y="52"/>
                      <a:pt x="406" y="53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1" name="Freeform 177"/>
              <p:cNvSpPr>
                <a:spLocks/>
              </p:cNvSpPr>
              <p:nvPr/>
            </p:nvSpPr>
            <p:spPr bwMode="auto">
              <a:xfrm>
                <a:off x="507" y="2524"/>
                <a:ext cx="284" cy="32"/>
              </a:xfrm>
              <a:custGeom>
                <a:avLst/>
                <a:gdLst>
                  <a:gd name="T0" fmla="*/ 540 w 731"/>
                  <a:gd name="T1" fmla="*/ 42 h 82"/>
                  <a:gd name="T2" fmla="*/ 186 w 731"/>
                  <a:gd name="T3" fmla="*/ 41 h 82"/>
                  <a:gd name="T4" fmla="*/ 540 w 731"/>
                  <a:gd name="T5" fmla="*/ 4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31" h="82">
                    <a:moveTo>
                      <a:pt x="540" y="42"/>
                    </a:moveTo>
                    <a:cubicBezTo>
                      <a:pt x="731" y="33"/>
                      <a:pt x="0" y="0"/>
                      <a:pt x="186" y="41"/>
                    </a:cubicBezTo>
                    <a:cubicBezTo>
                      <a:pt x="372" y="82"/>
                      <a:pt x="349" y="50"/>
                      <a:pt x="540" y="4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2" name="Freeform 178"/>
              <p:cNvSpPr>
                <a:spLocks/>
              </p:cNvSpPr>
              <p:nvPr/>
            </p:nvSpPr>
            <p:spPr bwMode="auto">
              <a:xfrm>
                <a:off x="723" y="2539"/>
                <a:ext cx="128" cy="21"/>
              </a:xfrm>
              <a:custGeom>
                <a:avLst/>
                <a:gdLst>
                  <a:gd name="T0" fmla="*/ 27 w 328"/>
                  <a:gd name="T1" fmla="*/ 12 h 54"/>
                  <a:gd name="T2" fmla="*/ 234 w 328"/>
                  <a:gd name="T3" fmla="*/ 44 h 54"/>
                  <a:gd name="T4" fmla="*/ 229 w 328"/>
                  <a:gd name="T5" fmla="*/ 23 h 54"/>
                  <a:gd name="T6" fmla="*/ 27 w 328"/>
                  <a:gd name="T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8" h="54">
                    <a:moveTo>
                      <a:pt x="27" y="12"/>
                    </a:moveTo>
                    <a:cubicBezTo>
                      <a:pt x="98" y="42"/>
                      <a:pt x="141" y="54"/>
                      <a:pt x="234" y="44"/>
                    </a:cubicBezTo>
                    <a:cubicBezTo>
                      <a:pt x="275" y="39"/>
                      <a:pt x="130" y="33"/>
                      <a:pt x="229" y="23"/>
                    </a:cubicBezTo>
                    <a:cubicBezTo>
                      <a:pt x="328" y="14"/>
                      <a:pt x="0" y="0"/>
                      <a:pt x="27" y="1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3" name="Freeform 179"/>
              <p:cNvSpPr>
                <a:spLocks/>
              </p:cNvSpPr>
              <p:nvPr/>
            </p:nvSpPr>
            <p:spPr bwMode="auto">
              <a:xfrm>
                <a:off x="127" y="2766"/>
                <a:ext cx="551" cy="70"/>
              </a:xfrm>
              <a:custGeom>
                <a:avLst/>
                <a:gdLst>
                  <a:gd name="T0" fmla="*/ 552 w 1415"/>
                  <a:gd name="T1" fmla="*/ 168 h 178"/>
                  <a:gd name="T2" fmla="*/ 1395 w 1415"/>
                  <a:gd name="T3" fmla="*/ 153 h 178"/>
                  <a:gd name="T4" fmla="*/ 938 w 1415"/>
                  <a:gd name="T5" fmla="*/ 117 h 178"/>
                  <a:gd name="T6" fmla="*/ 458 w 1415"/>
                  <a:gd name="T7" fmla="*/ 79 h 178"/>
                  <a:gd name="T8" fmla="*/ 0 w 1415"/>
                  <a:gd name="T9" fmla="*/ 61 h 178"/>
                  <a:gd name="T10" fmla="*/ 552 w 1415"/>
                  <a:gd name="T11" fmla="*/ 16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5" h="178">
                    <a:moveTo>
                      <a:pt x="552" y="168"/>
                    </a:moveTo>
                    <a:cubicBezTo>
                      <a:pt x="569" y="178"/>
                      <a:pt x="1397" y="148"/>
                      <a:pt x="1395" y="153"/>
                    </a:cubicBezTo>
                    <a:cubicBezTo>
                      <a:pt x="1415" y="100"/>
                      <a:pt x="930" y="117"/>
                      <a:pt x="938" y="117"/>
                    </a:cubicBezTo>
                    <a:cubicBezTo>
                      <a:pt x="777" y="120"/>
                      <a:pt x="616" y="102"/>
                      <a:pt x="458" y="79"/>
                    </a:cubicBezTo>
                    <a:cubicBezTo>
                      <a:pt x="322" y="59"/>
                      <a:pt x="130" y="0"/>
                      <a:pt x="0" y="61"/>
                    </a:cubicBezTo>
                    <a:cubicBezTo>
                      <a:pt x="188" y="74"/>
                      <a:pt x="393" y="80"/>
                      <a:pt x="552" y="168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4" name="Freeform 180"/>
              <p:cNvSpPr>
                <a:spLocks/>
              </p:cNvSpPr>
              <p:nvPr/>
            </p:nvSpPr>
            <p:spPr bwMode="auto">
              <a:xfrm>
                <a:off x="775" y="2505"/>
                <a:ext cx="415" cy="58"/>
              </a:xfrm>
              <a:custGeom>
                <a:avLst/>
                <a:gdLst>
                  <a:gd name="T0" fmla="*/ 597 w 1066"/>
                  <a:gd name="T1" fmla="*/ 117 h 147"/>
                  <a:gd name="T2" fmla="*/ 785 w 1066"/>
                  <a:gd name="T3" fmla="*/ 115 h 147"/>
                  <a:gd name="T4" fmla="*/ 863 w 1066"/>
                  <a:gd name="T5" fmla="*/ 98 h 147"/>
                  <a:gd name="T6" fmla="*/ 47 w 1066"/>
                  <a:gd name="T7" fmla="*/ 68 h 147"/>
                  <a:gd name="T8" fmla="*/ 597 w 1066"/>
                  <a:gd name="T9" fmla="*/ 11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6" h="147">
                    <a:moveTo>
                      <a:pt x="597" y="117"/>
                    </a:moveTo>
                    <a:cubicBezTo>
                      <a:pt x="576" y="147"/>
                      <a:pt x="897" y="133"/>
                      <a:pt x="785" y="115"/>
                    </a:cubicBezTo>
                    <a:cubicBezTo>
                      <a:pt x="673" y="96"/>
                      <a:pt x="660" y="106"/>
                      <a:pt x="863" y="98"/>
                    </a:cubicBezTo>
                    <a:cubicBezTo>
                      <a:pt x="1066" y="91"/>
                      <a:pt x="505" y="0"/>
                      <a:pt x="47" y="68"/>
                    </a:cubicBezTo>
                    <a:cubicBezTo>
                      <a:pt x="0" y="85"/>
                      <a:pt x="617" y="87"/>
                      <a:pt x="597" y="117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5" name="Freeform 181"/>
              <p:cNvSpPr>
                <a:spLocks/>
              </p:cNvSpPr>
              <p:nvPr/>
            </p:nvSpPr>
            <p:spPr bwMode="auto">
              <a:xfrm>
                <a:off x="929" y="3048"/>
                <a:ext cx="520" cy="64"/>
              </a:xfrm>
              <a:custGeom>
                <a:avLst/>
                <a:gdLst>
                  <a:gd name="T0" fmla="*/ 1337 w 1337"/>
                  <a:gd name="T1" fmla="*/ 88 h 166"/>
                  <a:gd name="T2" fmla="*/ 719 w 1337"/>
                  <a:gd name="T3" fmla="*/ 27 h 166"/>
                  <a:gd name="T4" fmla="*/ 0 w 1337"/>
                  <a:gd name="T5" fmla="*/ 109 h 166"/>
                  <a:gd name="T6" fmla="*/ 732 w 1337"/>
                  <a:gd name="T7" fmla="*/ 147 h 166"/>
                  <a:gd name="T8" fmla="*/ 1337 w 1337"/>
                  <a:gd name="T9" fmla="*/ 8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7" h="166">
                    <a:moveTo>
                      <a:pt x="1337" y="88"/>
                    </a:moveTo>
                    <a:cubicBezTo>
                      <a:pt x="1131" y="50"/>
                      <a:pt x="928" y="50"/>
                      <a:pt x="719" y="27"/>
                    </a:cubicBezTo>
                    <a:cubicBezTo>
                      <a:pt x="465" y="0"/>
                      <a:pt x="240" y="54"/>
                      <a:pt x="0" y="109"/>
                    </a:cubicBezTo>
                    <a:cubicBezTo>
                      <a:pt x="251" y="140"/>
                      <a:pt x="478" y="166"/>
                      <a:pt x="732" y="147"/>
                    </a:cubicBezTo>
                    <a:cubicBezTo>
                      <a:pt x="921" y="133"/>
                      <a:pt x="1323" y="90"/>
                      <a:pt x="1337" y="88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6" name="Freeform 182"/>
              <p:cNvSpPr>
                <a:spLocks/>
              </p:cNvSpPr>
              <p:nvPr/>
            </p:nvSpPr>
            <p:spPr bwMode="auto">
              <a:xfrm>
                <a:off x="1511" y="3043"/>
                <a:ext cx="621" cy="135"/>
              </a:xfrm>
              <a:custGeom>
                <a:avLst/>
                <a:gdLst>
                  <a:gd name="T0" fmla="*/ 675 w 1598"/>
                  <a:gd name="T1" fmla="*/ 209 h 347"/>
                  <a:gd name="T2" fmla="*/ 832 w 1598"/>
                  <a:gd name="T3" fmla="*/ 100 h 347"/>
                  <a:gd name="T4" fmla="*/ 1409 w 1598"/>
                  <a:gd name="T5" fmla="*/ 39 h 347"/>
                  <a:gd name="T6" fmla="*/ 391 w 1598"/>
                  <a:gd name="T7" fmla="*/ 46 h 347"/>
                  <a:gd name="T8" fmla="*/ 0 w 1598"/>
                  <a:gd name="T9" fmla="*/ 155 h 347"/>
                  <a:gd name="T10" fmla="*/ 970 w 1598"/>
                  <a:gd name="T11" fmla="*/ 296 h 347"/>
                  <a:gd name="T12" fmla="*/ 675 w 1598"/>
                  <a:gd name="T13" fmla="*/ 20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8" h="347">
                    <a:moveTo>
                      <a:pt x="675" y="209"/>
                    </a:moveTo>
                    <a:cubicBezTo>
                      <a:pt x="455" y="143"/>
                      <a:pt x="764" y="106"/>
                      <a:pt x="832" y="100"/>
                    </a:cubicBezTo>
                    <a:cubicBezTo>
                      <a:pt x="1029" y="81"/>
                      <a:pt x="1220" y="79"/>
                      <a:pt x="1409" y="39"/>
                    </a:cubicBezTo>
                    <a:cubicBezTo>
                      <a:pt x="1598" y="0"/>
                      <a:pt x="459" y="58"/>
                      <a:pt x="391" y="46"/>
                    </a:cubicBezTo>
                    <a:cubicBezTo>
                      <a:pt x="388" y="72"/>
                      <a:pt x="110" y="137"/>
                      <a:pt x="0" y="155"/>
                    </a:cubicBezTo>
                    <a:cubicBezTo>
                      <a:pt x="324" y="231"/>
                      <a:pt x="1068" y="347"/>
                      <a:pt x="970" y="296"/>
                    </a:cubicBezTo>
                    <a:cubicBezTo>
                      <a:pt x="874" y="275"/>
                      <a:pt x="769" y="237"/>
                      <a:pt x="675" y="209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7" name="Freeform 183"/>
              <p:cNvSpPr>
                <a:spLocks/>
              </p:cNvSpPr>
              <p:nvPr/>
            </p:nvSpPr>
            <p:spPr bwMode="auto">
              <a:xfrm>
                <a:off x="1407" y="3036"/>
                <a:ext cx="223" cy="56"/>
              </a:xfrm>
              <a:custGeom>
                <a:avLst/>
                <a:gdLst>
                  <a:gd name="T0" fmla="*/ 255 w 573"/>
                  <a:gd name="T1" fmla="*/ 113 h 143"/>
                  <a:gd name="T2" fmla="*/ 573 w 573"/>
                  <a:gd name="T3" fmla="*/ 66 h 143"/>
                  <a:gd name="T4" fmla="*/ 0 w 573"/>
                  <a:gd name="T5" fmla="*/ 51 h 143"/>
                  <a:gd name="T6" fmla="*/ 255 w 573"/>
                  <a:gd name="T7" fmla="*/ 11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3" h="143">
                    <a:moveTo>
                      <a:pt x="255" y="113"/>
                    </a:moveTo>
                    <a:cubicBezTo>
                      <a:pt x="325" y="143"/>
                      <a:pt x="486" y="90"/>
                      <a:pt x="573" y="66"/>
                    </a:cubicBezTo>
                    <a:cubicBezTo>
                      <a:pt x="372" y="57"/>
                      <a:pt x="189" y="0"/>
                      <a:pt x="0" y="51"/>
                    </a:cubicBezTo>
                    <a:cubicBezTo>
                      <a:pt x="53" y="53"/>
                      <a:pt x="223" y="72"/>
                      <a:pt x="255" y="113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8" name="Freeform 184"/>
              <p:cNvSpPr>
                <a:spLocks/>
              </p:cNvSpPr>
              <p:nvPr/>
            </p:nvSpPr>
            <p:spPr bwMode="auto">
              <a:xfrm>
                <a:off x="1200" y="3087"/>
                <a:ext cx="260" cy="52"/>
              </a:xfrm>
              <a:custGeom>
                <a:avLst/>
                <a:gdLst>
                  <a:gd name="T0" fmla="*/ 12 w 670"/>
                  <a:gd name="T1" fmla="*/ 81 h 132"/>
                  <a:gd name="T2" fmla="*/ 0 w 670"/>
                  <a:gd name="T3" fmla="*/ 117 h 132"/>
                  <a:gd name="T4" fmla="*/ 670 w 670"/>
                  <a:gd name="T5" fmla="*/ 40 h 132"/>
                  <a:gd name="T6" fmla="*/ 12 w 670"/>
                  <a:gd name="T7" fmla="*/ 8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0" h="132">
                    <a:moveTo>
                      <a:pt x="12" y="81"/>
                    </a:moveTo>
                    <a:cubicBezTo>
                      <a:pt x="8" y="93"/>
                      <a:pt x="4" y="105"/>
                      <a:pt x="0" y="117"/>
                    </a:cubicBezTo>
                    <a:cubicBezTo>
                      <a:pt x="222" y="96"/>
                      <a:pt x="468" y="132"/>
                      <a:pt x="670" y="40"/>
                    </a:cubicBezTo>
                    <a:cubicBezTo>
                      <a:pt x="507" y="0"/>
                      <a:pt x="180" y="67"/>
                      <a:pt x="12" y="81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9" name="Freeform 185"/>
              <p:cNvSpPr>
                <a:spLocks/>
              </p:cNvSpPr>
              <p:nvPr/>
            </p:nvSpPr>
            <p:spPr bwMode="auto">
              <a:xfrm>
                <a:off x="628" y="3090"/>
                <a:ext cx="534" cy="86"/>
              </a:xfrm>
              <a:custGeom>
                <a:avLst/>
                <a:gdLst>
                  <a:gd name="T0" fmla="*/ 659 w 1373"/>
                  <a:gd name="T1" fmla="*/ 22 h 222"/>
                  <a:gd name="T2" fmla="*/ 0 w 1373"/>
                  <a:gd name="T3" fmla="*/ 43 h 222"/>
                  <a:gd name="T4" fmla="*/ 1373 w 1373"/>
                  <a:gd name="T5" fmla="*/ 106 h 222"/>
                  <a:gd name="T6" fmla="*/ 1118 w 1373"/>
                  <a:gd name="T7" fmla="*/ 76 h 222"/>
                  <a:gd name="T8" fmla="*/ 659 w 1373"/>
                  <a:gd name="T9" fmla="*/ 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3" h="222">
                    <a:moveTo>
                      <a:pt x="659" y="22"/>
                    </a:moveTo>
                    <a:cubicBezTo>
                      <a:pt x="465" y="0"/>
                      <a:pt x="202" y="41"/>
                      <a:pt x="0" y="43"/>
                    </a:cubicBezTo>
                    <a:cubicBezTo>
                      <a:pt x="441" y="121"/>
                      <a:pt x="930" y="222"/>
                      <a:pt x="1373" y="106"/>
                    </a:cubicBezTo>
                    <a:cubicBezTo>
                      <a:pt x="1328" y="71"/>
                      <a:pt x="1173" y="82"/>
                      <a:pt x="1118" y="76"/>
                    </a:cubicBezTo>
                    <a:cubicBezTo>
                      <a:pt x="964" y="61"/>
                      <a:pt x="812" y="39"/>
                      <a:pt x="659" y="2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0" name="Freeform 186"/>
              <p:cNvSpPr>
                <a:spLocks/>
              </p:cNvSpPr>
              <p:nvPr/>
            </p:nvSpPr>
            <p:spPr bwMode="auto">
              <a:xfrm>
                <a:off x="56" y="2805"/>
                <a:ext cx="229" cy="26"/>
              </a:xfrm>
              <a:custGeom>
                <a:avLst/>
                <a:gdLst>
                  <a:gd name="T0" fmla="*/ 220 w 590"/>
                  <a:gd name="T1" fmla="*/ 67 h 67"/>
                  <a:gd name="T2" fmla="*/ 590 w 590"/>
                  <a:gd name="T3" fmla="*/ 66 h 67"/>
                  <a:gd name="T4" fmla="*/ 0 w 590"/>
                  <a:gd name="T5" fmla="*/ 0 h 67"/>
                  <a:gd name="T6" fmla="*/ 220 w 590"/>
                  <a:gd name="T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0" h="67">
                    <a:moveTo>
                      <a:pt x="220" y="67"/>
                    </a:moveTo>
                    <a:cubicBezTo>
                      <a:pt x="343" y="62"/>
                      <a:pt x="467" y="67"/>
                      <a:pt x="590" y="66"/>
                    </a:cubicBezTo>
                    <a:cubicBezTo>
                      <a:pt x="399" y="0"/>
                      <a:pt x="204" y="5"/>
                      <a:pt x="0" y="0"/>
                    </a:cubicBezTo>
                    <a:cubicBezTo>
                      <a:pt x="74" y="21"/>
                      <a:pt x="144" y="51"/>
                      <a:pt x="220" y="67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1" name="Freeform 187"/>
              <p:cNvSpPr>
                <a:spLocks/>
              </p:cNvSpPr>
              <p:nvPr/>
            </p:nvSpPr>
            <p:spPr bwMode="auto">
              <a:xfrm>
                <a:off x="1782" y="3102"/>
                <a:ext cx="0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2" name="Freeform 188"/>
              <p:cNvSpPr>
                <a:spLocks/>
              </p:cNvSpPr>
              <p:nvPr/>
            </p:nvSpPr>
            <p:spPr bwMode="auto">
              <a:xfrm>
                <a:off x="1773" y="3080"/>
                <a:ext cx="613" cy="149"/>
              </a:xfrm>
              <a:custGeom>
                <a:avLst/>
                <a:gdLst>
                  <a:gd name="T0" fmla="*/ 674 w 1577"/>
                  <a:gd name="T1" fmla="*/ 1 h 385"/>
                  <a:gd name="T2" fmla="*/ 30 w 1577"/>
                  <a:gd name="T3" fmla="*/ 57 h 385"/>
                  <a:gd name="T4" fmla="*/ 710 w 1577"/>
                  <a:gd name="T5" fmla="*/ 217 h 385"/>
                  <a:gd name="T6" fmla="*/ 575 w 1577"/>
                  <a:gd name="T7" fmla="*/ 244 h 385"/>
                  <a:gd name="T8" fmla="*/ 1345 w 1577"/>
                  <a:gd name="T9" fmla="*/ 85 h 385"/>
                  <a:gd name="T10" fmla="*/ 674 w 1577"/>
                  <a:gd name="T11" fmla="*/ 1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77" h="385">
                    <a:moveTo>
                      <a:pt x="674" y="1"/>
                    </a:moveTo>
                    <a:cubicBezTo>
                      <a:pt x="619" y="6"/>
                      <a:pt x="46" y="0"/>
                      <a:pt x="30" y="57"/>
                    </a:cubicBezTo>
                    <a:cubicBezTo>
                      <a:pt x="0" y="158"/>
                      <a:pt x="727" y="128"/>
                      <a:pt x="710" y="217"/>
                    </a:cubicBezTo>
                    <a:cubicBezTo>
                      <a:pt x="708" y="230"/>
                      <a:pt x="586" y="228"/>
                      <a:pt x="575" y="244"/>
                    </a:cubicBezTo>
                    <a:cubicBezTo>
                      <a:pt x="478" y="385"/>
                      <a:pt x="1577" y="113"/>
                      <a:pt x="1345" y="85"/>
                    </a:cubicBezTo>
                    <a:cubicBezTo>
                      <a:pt x="1089" y="67"/>
                      <a:pt x="932" y="9"/>
                      <a:pt x="674" y="1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3" name="Freeform 189"/>
              <p:cNvSpPr>
                <a:spLocks/>
              </p:cNvSpPr>
              <p:nvPr/>
            </p:nvSpPr>
            <p:spPr bwMode="auto">
              <a:xfrm>
                <a:off x="1867" y="2510"/>
                <a:ext cx="522" cy="89"/>
              </a:xfrm>
              <a:custGeom>
                <a:avLst/>
                <a:gdLst>
                  <a:gd name="T0" fmla="*/ 408 w 1342"/>
                  <a:gd name="T1" fmla="*/ 189 h 228"/>
                  <a:gd name="T2" fmla="*/ 766 w 1342"/>
                  <a:gd name="T3" fmla="*/ 220 h 228"/>
                  <a:gd name="T4" fmla="*/ 1342 w 1342"/>
                  <a:gd name="T5" fmla="*/ 195 h 228"/>
                  <a:gd name="T6" fmla="*/ 0 w 1342"/>
                  <a:gd name="T7" fmla="*/ 94 h 228"/>
                  <a:gd name="T8" fmla="*/ 408 w 1342"/>
                  <a:gd name="T9" fmla="*/ 18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2" h="228">
                    <a:moveTo>
                      <a:pt x="408" y="189"/>
                    </a:moveTo>
                    <a:cubicBezTo>
                      <a:pt x="438" y="144"/>
                      <a:pt x="718" y="218"/>
                      <a:pt x="766" y="220"/>
                    </a:cubicBezTo>
                    <a:cubicBezTo>
                      <a:pt x="962" y="228"/>
                      <a:pt x="1148" y="213"/>
                      <a:pt x="1342" y="195"/>
                    </a:cubicBezTo>
                    <a:cubicBezTo>
                      <a:pt x="904" y="172"/>
                      <a:pt x="447" y="0"/>
                      <a:pt x="0" y="94"/>
                    </a:cubicBezTo>
                    <a:cubicBezTo>
                      <a:pt x="131" y="137"/>
                      <a:pt x="268" y="168"/>
                      <a:pt x="408" y="189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4" name="Freeform 190"/>
              <p:cNvSpPr>
                <a:spLocks/>
              </p:cNvSpPr>
              <p:nvPr/>
            </p:nvSpPr>
            <p:spPr bwMode="auto">
              <a:xfrm>
                <a:off x="143" y="2925"/>
                <a:ext cx="673" cy="88"/>
              </a:xfrm>
              <a:custGeom>
                <a:avLst/>
                <a:gdLst>
                  <a:gd name="T0" fmla="*/ 1729 w 1729"/>
                  <a:gd name="T1" fmla="*/ 82 h 226"/>
                  <a:gd name="T2" fmla="*/ 0 w 1729"/>
                  <a:gd name="T3" fmla="*/ 75 h 226"/>
                  <a:gd name="T4" fmla="*/ 875 w 1729"/>
                  <a:gd name="T5" fmla="*/ 215 h 226"/>
                  <a:gd name="T6" fmla="*/ 1729 w 1729"/>
                  <a:gd name="T7" fmla="*/ 8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29" h="226">
                    <a:moveTo>
                      <a:pt x="1729" y="82"/>
                    </a:moveTo>
                    <a:cubicBezTo>
                      <a:pt x="1153" y="0"/>
                      <a:pt x="581" y="107"/>
                      <a:pt x="0" y="75"/>
                    </a:cubicBezTo>
                    <a:cubicBezTo>
                      <a:pt x="288" y="135"/>
                      <a:pt x="576" y="205"/>
                      <a:pt x="875" y="215"/>
                    </a:cubicBezTo>
                    <a:cubicBezTo>
                      <a:pt x="1187" y="226"/>
                      <a:pt x="1433" y="114"/>
                      <a:pt x="1729" y="8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5" name="Freeform 191"/>
              <p:cNvSpPr>
                <a:spLocks/>
              </p:cNvSpPr>
              <p:nvPr/>
            </p:nvSpPr>
            <p:spPr bwMode="auto">
              <a:xfrm>
                <a:off x="657" y="3007"/>
                <a:ext cx="414" cy="66"/>
              </a:xfrm>
              <a:custGeom>
                <a:avLst/>
                <a:gdLst>
                  <a:gd name="T0" fmla="*/ 732 w 1063"/>
                  <a:gd name="T1" fmla="*/ 169 h 169"/>
                  <a:gd name="T2" fmla="*/ 1063 w 1063"/>
                  <a:gd name="T3" fmla="*/ 95 h 169"/>
                  <a:gd name="T4" fmla="*/ 0 w 1063"/>
                  <a:gd name="T5" fmla="*/ 84 h 169"/>
                  <a:gd name="T6" fmla="*/ 732 w 1063"/>
                  <a:gd name="T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3" h="169">
                    <a:moveTo>
                      <a:pt x="732" y="169"/>
                    </a:moveTo>
                    <a:cubicBezTo>
                      <a:pt x="841" y="142"/>
                      <a:pt x="949" y="110"/>
                      <a:pt x="1063" y="95"/>
                    </a:cubicBezTo>
                    <a:cubicBezTo>
                      <a:pt x="699" y="68"/>
                      <a:pt x="366" y="0"/>
                      <a:pt x="0" y="84"/>
                    </a:cubicBezTo>
                    <a:cubicBezTo>
                      <a:pt x="234" y="87"/>
                      <a:pt x="512" y="104"/>
                      <a:pt x="732" y="169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6" name="Freeform 192"/>
              <p:cNvSpPr>
                <a:spLocks/>
              </p:cNvSpPr>
              <p:nvPr/>
            </p:nvSpPr>
            <p:spPr bwMode="auto">
              <a:xfrm>
                <a:off x="104" y="2882"/>
                <a:ext cx="453" cy="60"/>
              </a:xfrm>
              <a:custGeom>
                <a:avLst/>
                <a:gdLst>
                  <a:gd name="T0" fmla="*/ 574 w 1166"/>
                  <a:gd name="T1" fmla="*/ 150 h 155"/>
                  <a:gd name="T2" fmla="*/ 1166 w 1166"/>
                  <a:gd name="T3" fmla="*/ 93 h 155"/>
                  <a:gd name="T4" fmla="*/ 724 w 1166"/>
                  <a:gd name="T5" fmla="*/ 22 h 155"/>
                  <a:gd name="T6" fmla="*/ 0 w 1166"/>
                  <a:gd name="T7" fmla="*/ 63 h 155"/>
                  <a:gd name="T8" fmla="*/ 574 w 1166"/>
                  <a:gd name="T9" fmla="*/ 15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6" h="155">
                    <a:moveTo>
                      <a:pt x="574" y="150"/>
                    </a:moveTo>
                    <a:cubicBezTo>
                      <a:pt x="774" y="155"/>
                      <a:pt x="972" y="126"/>
                      <a:pt x="1166" y="93"/>
                    </a:cubicBezTo>
                    <a:cubicBezTo>
                      <a:pt x="1049" y="16"/>
                      <a:pt x="871" y="0"/>
                      <a:pt x="724" y="22"/>
                    </a:cubicBezTo>
                    <a:cubicBezTo>
                      <a:pt x="482" y="60"/>
                      <a:pt x="245" y="62"/>
                      <a:pt x="0" y="63"/>
                    </a:cubicBezTo>
                    <a:cubicBezTo>
                      <a:pt x="190" y="96"/>
                      <a:pt x="379" y="138"/>
                      <a:pt x="574" y="15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7" name="Freeform 193"/>
              <p:cNvSpPr>
                <a:spLocks/>
              </p:cNvSpPr>
              <p:nvPr/>
            </p:nvSpPr>
            <p:spPr bwMode="auto">
              <a:xfrm>
                <a:off x="58" y="2836"/>
                <a:ext cx="304" cy="53"/>
              </a:xfrm>
              <a:custGeom>
                <a:avLst/>
                <a:gdLst>
                  <a:gd name="T0" fmla="*/ 457 w 779"/>
                  <a:gd name="T1" fmla="*/ 136 h 136"/>
                  <a:gd name="T2" fmla="*/ 779 w 779"/>
                  <a:gd name="T3" fmla="*/ 89 h 136"/>
                  <a:gd name="T4" fmla="*/ 0 w 779"/>
                  <a:gd name="T5" fmla="*/ 50 h 136"/>
                  <a:gd name="T6" fmla="*/ 457 w 779"/>
                  <a:gd name="T7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9" h="136">
                    <a:moveTo>
                      <a:pt x="457" y="136"/>
                    </a:moveTo>
                    <a:cubicBezTo>
                      <a:pt x="565" y="124"/>
                      <a:pt x="671" y="102"/>
                      <a:pt x="779" y="89"/>
                    </a:cubicBezTo>
                    <a:cubicBezTo>
                      <a:pt x="576" y="13"/>
                      <a:pt x="224" y="0"/>
                      <a:pt x="0" y="50"/>
                    </a:cubicBezTo>
                    <a:cubicBezTo>
                      <a:pt x="150" y="86"/>
                      <a:pt x="301" y="121"/>
                      <a:pt x="457" y="136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8" name="Freeform 194"/>
              <p:cNvSpPr>
                <a:spLocks/>
              </p:cNvSpPr>
              <p:nvPr/>
            </p:nvSpPr>
            <p:spPr bwMode="auto">
              <a:xfrm>
                <a:off x="430" y="3048"/>
                <a:ext cx="402" cy="46"/>
              </a:xfrm>
              <a:custGeom>
                <a:avLst/>
                <a:gdLst>
                  <a:gd name="T0" fmla="*/ 236 w 1032"/>
                  <a:gd name="T1" fmla="*/ 117 h 117"/>
                  <a:gd name="T2" fmla="*/ 510 w 1032"/>
                  <a:gd name="T3" fmla="*/ 104 h 117"/>
                  <a:gd name="T4" fmla="*/ 1032 w 1032"/>
                  <a:gd name="T5" fmla="*/ 86 h 117"/>
                  <a:gd name="T6" fmla="*/ 485 w 1032"/>
                  <a:gd name="T7" fmla="*/ 17 h 117"/>
                  <a:gd name="T8" fmla="*/ 10 w 1032"/>
                  <a:gd name="T9" fmla="*/ 107 h 117"/>
                  <a:gd name="T10" fmla="*/ 236 w 1032"/>
                  <a:gd name="T11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2" h="117">
                    <a:moveTo>
                      <a:pt x="236" y="117"/>
                    </a:moveTo>
                    <a:cubicBezTo>
                      <a:pt x="267" y="84"/>
                      <a:pt x="474" y="103"/>
                      <a:pt x="510" y="104"/>
                    </a:cubicBezTo>
                    <a:cubicBezTo>
                      <a:pt x="684" y="104"/>
                      <a:pt x="861" y="112"/>
                      <a:pt x="1032" y="86"/>
                    </a:cubicBezTo>
                    <a:cubicBezTo>
                      <a:pt x="862" y="19"/>
                      <a:pt x="672" y="0"/>
                      <a:pt x="485" y="17"/>
                    </a:cubicBezTo>
                    <a:cubicBezTo>
                      <a:pt x="426" y="23"/>
                      <a:pt x="0" y="42"/>
                      <a:pt x="10" y="107"/>
                    </a:cubicBezTo>
                    <a:cubicBezTo>
                      <a:pt x="85" y="113"/>
                      <a:pt x="160" y="116"/>
                      <a:pt x="236" y="117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9" name="Freeform 195"/>
              <p:cNvSpPr>
                <a:spLocks/>
              </p:cNvSpPr>
              <p:nvPr/>
            </p:nvSpPr>
            <p:spPr bwMode="auto">
              <a:xfrm>
                <a:off x="247" y="3104"/>
                <a:ext cx="246" cy="27"/>
              </a:xfrm>
              <a:custGeom>
                <a:avLst/>
                <a:gdLst>
                  <a:gd name="T0" fmla="*/ 233 w 631"/>
                  <a:gd name="T1" fmla="*/ 68 h 68"/>
                  <a:gd name="T2" fmla="*/ 631 w 631"/>
                  <a:gd name="T3" fmla="*/ 12 h 68"/>
                  <a:gd name="T4" fmla="*/ 0 w 631"/>
                  <a:gd name="T5" fmla="*/ 21 h 68"/>
                  <a:gd name="T6" fmla="*/ 233 w 631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1" h="68">
                    <a:moveTo>
                      <a:pt x="233" y="68"/>
                    </a:moveTo>
                    <a:cubicBezTo>
                      <a:pt x="365" y="49"/>
                      <a:pt x="498" y="31"/>
                      <a:pt x="631" y="12"/>
                    </a:cubicBezTo>
                    <a:cubicBezTo>
                      <a:pt x="418" y="0"/>
                      <a:pt x="214" y="21"/>
                      <a:pt x="0" y="21"/>
                    </a:cubicBezTo>
                    <a:cubicBezTo>
                      <a:pt x="43" y="29"/>
                      <a:pt x="208" y="35"/>
                      <a:pt x="233" y="68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0" name="Freeform 196"/>
              <p:cNvSpPr>
                <a:spLocks/>
              </p:cNvSpPr>
              <p:nvPr/>
            </p:nvSpPr>
            <p:spPr bwMode="auto">
              <a:xfrm>
                <a:off x="174" y="3045"/>
                <a:ext cx="235" cy="67"/>
              </a:xfrm>
              <a:custGeom>
                <a:avLst/>
                <a:gdLst>
                  <a:gd name="T0" fmla="*/ 359 w 604"/>
                  <a:gd name="T1" fmla="*/ 136 h 174"/>
                  <a:gd name="T2" fmla="*/ 604 w 604"/>
                  <a:gd name="T3" fmla="*/ 97 h 174"/>
                  <a:gd name="T4" fmla="*/ 0 w 604"/>
                  <a:gd name="T5" fmla="*/ 108 h 174"/>
                  <a:gd name="T6" fmla="*/ 359 w 604"/>
                  <a:gd name="T7" fmla="*/ 13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4" h="174">
                    <a:moveTo>
                      <a:pt x="359" y="136"/>
                    </a:moveTo>
                    <a:cubicBezTo>
                      <a:pt x="443" y="132"/>
                      <a:pt x="523" y="111"/>
                      <a:pt x="604" y="97"/>
                    </a:cubicBezTo>
                    <a:cubicBezTo>
                      <a:pt x="432" y="88"/>
                      <a:pt x="156" y="0"/>
                      <a:pt x="0" y="108"/>
                    </a:cubicBezTo>
                    <a:cubicBezTo>
                      <a:pt x="47" y="174"/>
                      <a:pt x="279" y="140"/>
                      <a:pt x="359" y="136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1" name="Freeform 197"/>
              <p:cNvSpPr>
                <a:spLocks/>
              </p:cNvSpPr>
              <p:nvPr/>
            </p:nvSpPr>
            <p:spPr bwMode="auto">
              <a:xfrm>
                <a:off x="192" y="3115"/>
                <a:ext cx="720" cy="91"/>
              </a:xfrm>
              <a:custGeom>
                <a:avLst/>
                <a:gdLst>
                  <a:gd name="T0" fmla="*/ 1307 w 1852"/>
                  <a:gd name="T1" fmla="*/ 44 h 233"/>
                  <a:gd name="T2" fmla="*/ 679 w 1852"/>
                  <a:gd name="T3" fmla="*/ 33 h 233"/>
                  <a:gd name="T4" fmla="*/ 0 w 1852"/>
                  <a:gd name="T5" fmla="*/ 127 h 233"/>
                  <a:gd name="T6" fmla="*/ 1852 w 1852"/>
                  <a:gd name="T7" fmla="*/ 114 h 233"/>
                  <a:gd name="T8" fmla="*/ 1307 w 1852"/>
                  <a:gd name="T9" fmla="*/ 44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2" h="233">
                    <a:moveTo>
                      <a:pt x="1307" y="44"/>
                    </a:moveTo>
                    <a:cubicBezTo>
                      <a:pt x="1071" y="6"/>
                      <a:pt x="917" y="0"/>
                      <a:pt x="679" y="33"/>
                    </a:cubicBezTo>
                    <a:cubicBezTo>
                      <a:pt x="453" y="64"/>
                      <a:pt x="226" y="96"/>
                      <a:pt x="0" y="127"/>
                    </a:cubicBezTo>
                    <a:cubicBezTo>
                      <a:pt x="619" y="233"/>
                      <a:pt x="1228" y="143"/>
                      <a:pt x="1852" y="114"/>
                    </a:cubicBezTo>
                    <a:cubicBezTo>
                      <a:pt x="1669" y="97"/>
                      <a:pt x="1487" y="72"/>
                      <a:pt x="1307" y="44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2" name="Freeform 198"/>
              <p:cNvSpPr>
                <a:spLocks/>
              </p:cNvSpPr>
              <p:nvPr/>
            </p:nvSpPr>
            <p:spPr bwMode="auto">
              <a:xfrm>
                <a:off x="366" y="2750"/>
                <a:ext cx="327" cy="36"/>
              </a:xfrm>
              <a:custGeom>
                <a:avLst/>
                <a:gdLst>
                  <a:gd name="T0" fmla="*/ 0 w 840"/>
                  <a:gd name="T1" fmla="*/ 25 h 93"/>
                  <a:gd name="T2" fmla="*/ 840 w 840"/>
                  <a:gd name="T3" fmla="*/ 58 h 93"/>
                  <a:gd name="T4" fmla="*/ 439 w 840"/>
                  <a:gd name="T5" fmla="*/ 28 h 93"/>
                  <a:gd name="T6" fmla="*/ 0 w 840"/>
                  <a:gd name="T7" fmla="*/ 2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0" h="93">
                    <a:moveTo>
                      <a:pt x="0" y="25"/>
                    </a:moveTo>
                    <a:cubicBezTo>
                      <a:pt x="294" y="81"/>
                      <a:pt x="545" y="93"/>
                      <a:pt x="840" y="58"/>
                    </a:cubicBezTo>
                    <a:cubicBezTo>
                      <a:pt x="715" y="17"/>
                      <a:pt x="571" y="27"/>
                      <a:pt x="439" y="28"/>
                    </a:cubicBezTo>
                    <a:cubicBezTo>
                      <a:pt x="308" y="28"/>
                      <a:pt x="127" y="0"/>
                      <a:pt x="0" y="25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3" name="Freeform 199"/>
              <p:cNvSpPr>
                <a:spLocks/>
              </p:cNvSpPr>
              <p:nvPr/>
            </p:nvSpPr>
            <p:spPr bwMode="auto">
              <a:xfrm>
                <a:off x="632" y="2744"/>
                <a:ext cx="426" cy="22"/>
              </a:xfrm>
              <a:custGeom>
                <a:avLst/>
                <a:gdLst>
                  <a:gd name="T0" fmla="*/ 512 w 1095"/>
                  <a:gd name="T1" fmla="*/ 4 h 55"/>
                  <a:gd name="T2" fmla="*/ 207 w 1095"/>
                  <a:gd name="T3" fmla="*/ 49 h 55"/>
                  <a:gd name="T4" fmla="*/ 443 w 1095"/>
                  <a:gd name="T5" fmla="*/ 47 h 55"/>
                  <a:gd name="T6" fmla="*/ 1057 w 1095"/>
                  <a:gd name="T7" fmla="*/ 52 h 55"/>
                  <a:gd name="T8" fmla="*/ 814 w 1095"/>
                  <a:gd name="T9" fmla="*/ 22 h 55"/>
                  <a:gd name="T10" fmla="*/ 512 w 1095"/>
                  <a:gd name="T11" fmla="*/ 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5" h="55">
                    <a:moveTo>
                      <a:pt x="512" y="4"/>
                    </a:moveTo>
                    <a:cubicBezTo>
                      <a:pt x="368" y="0"/>
                      <a:pt x="0" y="32"/>
                      <a:pt x="207" y="49"/>
                    </a:cubicBezTo>
                    <a:cubicBezTo>
                      <a:pt x="274" y="55"/>
                      <a:pt x="375" y="48"/>
                      <a:pt x="443" y="47"/>
                    </a:cubicBezTo>
                    <a:cubicBezTo>
                      <a:pt x="508" y="46"/>
                      <a:pt x="992" y="53"/>
                      <a:pt x="1057" y="52"/>
                    </a:cubicBezTo>
                    <a:cubicBezTo>
                      <a:pt x="1095" y="52"/>
                      <a:pt x="927" y="22"/>
                      <a:pt x="814" y="22"/>
                    </a:cubicBezTo>
                    <a:cubicBezTo>
                      <a:pt x="714" y="12"/>
                      <a:pt x="613" y="6"/>
                      <a:pt x="512" y="4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4" name="Freeform 200"/>
              <p:cNvSpPr>
                <a:spLocks/>
              </p:cNvSpPr>
              <p:nvPr/>
            </p:nvSpPr>
            <p:spPr bwMode="auto">
              <a:xfrm>
                <a:off x="602" y="2763"/>
                <a:ext cx="465" cy="65"/>
              </a:xfrm>
              <a:custGeom>
                <a:avLst/>
                <a:gdLst>
                  <a:gd name="T0" fmla="*/ 50 w 1195"/>
                  <a:gd name="T1" fmla="*/ 100 h 166"/>
                  <a:gd name="T2" fmla="*/ 682 w 1195"/>
                  <a:gd name="T3" fmla="*/ 105 h 166"/>
                  <a:gd name="T4" fmla="*/ 1179 w 1195"/>
                  <a:gd name="T5" fmla="*/ 57 h 166"/>
                  <a:gd name="T6" fmla="*/ 618 w 1195"/>
                  <a:gd name="T7" fmla="*/ 31 h 166"/>
                  <a:gd name="T8" fmla="*/ 227 w 1195"/>
                  <a:gd name="T9" fmla="*/ 60 h 166"/>
                  <a:gd name="T10" fmla="*/ 50 w 1195"/>
                  <a:gd name="T11" fmla="*/ 10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5" h="166">
                    <a:moveTo>
                      <a:pt x="50" y="100"/>
                    </a:moveTo>
                    <a:cubicBezTo>
                      <a:pt x="255" y="153"/>
                      <a:pt x="473" y="115"/>
                      <a:pt x="682" y="105"/>
                    </a:cubicBezTo>
                    <a:cubicBezTo>
                      <a:pt x="771" y="101"/>
                      <a:pt x="1150" y="166"/>
                      <a:pt x="1179" y="57"/>
                    </a:cubicBezTo>
                    <a:cubicBezTo>
                      <a:pt x="1195" y="0"/>
                      <a:pt x="669" y="31"/>
                      <a:pt x="618" y="31"/>
                    </a:cubicBezTo>
                    <a:cubicBezTo>
                      <a:pt x="484" y="32"/>
                      <a:pt x="359" y="44"/>
                      <a:pt x="227" y="60"/>
                    </a:cubicBezTo>
                    <a:cubicBezTo>
                      <a:pt x="203" y="63"/>
                      <a:pt x="0" y="86"/>
                      <a:pt x="50" y="10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" name="Freeform 201"/>
              <p:cNvSpPr>
                <a:spLocks/>
              </p:cNvSpPr>
              <p:nvPr/>
            </p:nvSpPr>
            <p:spPr bwMode="auto">
              <a:xfrm>
                <a:off x="404" y="2712"/>
                <a:ext cx="619" cy="39"/>
              </a:xfrm>
              <a:custGeom>
                <a:avLst/>
                <a:gdLst>
                  <a:gd name="T0" fmla="*/ 311 w 1592"/>
                  <a:gd name="T1" fmla="*/ 92 h 101"/>
                  <a:gd name="T2" fmla="*/ 677 w 1592"/>
                  <a:gd name="T3" fmla="*/ 75 h 101"/>
                  <a:gd name="T4" fmla="*/ 1503 w 1592"/>
                  <a:gd name="T5" fmla="*/ 83 h 101"/>
                  <a:gd name="T6" fmla="*/ 1592 w 1592"/>
                  <a:gd name="T7" fmla="*/ 9 h 101"/>
                  <a:gd name="T8" fmla="*/ 789 w 1592"/>
                  <a:gd name="T9" fmla="*/ 14 h 101"/>
                  <a:gd name="T10" fmla="*/ 435 w 1592"/>
                  <a:gd name="T11" fmla="*/ 56 h 101"/>
                  <a:gd name="T12" fmla="*/ 30 w 1592"/>
                  <a:gd name="T13" fmla="*/ 89 h 101"/>
                  <a:gd name="T14" fmla="*/ 311 w 1592"/>
                  <a:gd name="T15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2" h="101">
                    <a:moveTo>
                      <a:pt x="311" y="92"/>
                    </a:moveTo>
                    <a:cubicBezTo>
                      <a:pt x="347" y="89"/>
                      <a:pt x="741" y="101"/>
                      <a:pt x="677" y="75"/>
                    </a:cubicBezTo>
                    <a:cubicBezTo>
                      <a:pt x="490" y="17"/>
                      <a:pt x="1425" y="72"/>
                      <a:pt x="1503" y="83"/>
                    </a:cubicBezTo>
                    <a:cubicBezTo>
                      <a:pt x="1419" y="33"/>
                      <a:pt x="1552" y="19"/>
                      <a:pt x="1592" y="9"/>
                    </a:cubicBezTo>
                    <a:cubicBezTo>
                      <a:pt x="1361" y="0"/>
                      <a:pt x="1057" y="1"/>
                      <a:pt x="789" y="14"/>
                    </a:cubicBezTo>
                    <a:cubicBezTo>
                      <a:pt x="670" y="20"/>
                      <a:pt x="554" y="49"/>
                      <a:pt x="435" y="56"/>
                    </a:cubicBezTo>
                    <a:cubicBezTo>
                      <a:pt x="359" y="61"/>
                      <a:pt x="187" y="75"/>
                      <a:pt x="30" y="89"/>
                    </a:cubicBezTo>
                    <a:cubicBezTo>
                      <a:pt x="0" y="101"/>
                      <a:pt x="263" y="93"/>
                      <a:pt x="311" y="9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" name="Freeform 202"/>
              <p:cNvSpPr>
                <a:spLocks/>
              </p:cNvSpPr>
              <p:nvPr/>
            </p:nvSpPr>
            <p:spPr bwMode="auto">
              <a:xfrm>
                <a:off x="460" y="2595"/>
                <a:ext cx="248" cy="50"/>
              </a:xfrm>
              <a:custGeom>
                <a:avLst/>
                <a:gdLst>
                  <a:gd name="T0" fmla="*/ 0 w 638"/>
                  <a:gd name="T1" fmla="*/ 109 h 128"/>
                  <a:gd name="T2" fmla="*/ 638 w 638"/>
                  <a:gd name="T3" fmla="*/ 126 h 128"/>
                  <a:gd name="T4" fmla="*/ 0 w 638"/>
                  <a:gd name="T5" fmla="*/ 10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8" h="128">
                    <a:moveTo>
                      <a:pt x="0" y="109"/>
                    </a:moveTo>
                    <a:cubicBezTo>
                      <a:pt x="213" y="109"/>
                      <a:pt x="426" y="128"/>
                      <a:pt x="638" y="126"/>
                    </a:cubicBezTo>
                    <a:cubicBezTo>
                      <a:pt x="595" y="0"/>
                      <a:pt x="27" y="38"/>
                      <a:pt x="0" y="109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7" name="Freeform 203"/>
              <p:cNvSpPr>
                <a:spLocks/>
              </p:cNvSpPr>
              <p:nvPr/>
            </p:nvSpPr>
            <p:spPr bwMode="auto">
              <a:xfrm>
                <a:off x="572" y="2851"/>
                <a:ext cx="286" cy="63"/>
              </a:xfrm>
              <a:custGeom>
                <a:avLst/>
                <a:gdLst>
                  <a:gd name="T0" fmla="*/ 299 w 733"/>
                  <a:gd name="T1" fmla="*/ 92 h 162"/>
                  <a:gd name="T2" fmla="*/ 674 w 733"/>
                  <a:gd name="T3" fmla="*/ 98 h 162"/>
                  <a:gd name="T4" fmla="*/ 534 w 733"/>
                  <a:gd name="T5" fmla="*/ 21 h 162"/>
                  <a:gd name="T6" fmla="*/ 45 w 733"/>
                  <a:gd name="T7" fmla="*/ 109 h 162"/>
                  <a:gd name="T8" fmla="*/ 299 w 733"/>
                  <a:gd name="T9" fmla="*/ 9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162">
                    <a:moveTo>
                      <a:pt x="299" y="92"/>
                    </a:moveTo>
                    <a:cubicBezTo>
                      <a:pt x="470" y="52"/>
                      <a:pt x="523" y="162"/>
                      <a:pt x="674" y="98"/>
                    </a:cubicBezTo>
                    <a:cubicBezTo>
                      <a:pt x="733" y="73"/>
                      <a:pt x="554" y="25"/>
                      <a:pt x="534" y="21"/>
                    </a:cubicBezTo>
                    <a:cubicBezTo>
                      <a:pt x="419" y="0"/>
                      <a:pt x="208" y="46"/>
                      <a:pt x="45" y="109"/>
                    </a:cubicBezTo>
                    <a:cubicBezTo>
                      <a:pt x="0" y="138"/>
                      <a:pt x="273" y="98"/>
                      <a:pt x="299" y="9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8" name="Freeform 204"/>
              <p:cNvSpPr>
                <a:spLocks/>
              </p:cNvSpPr>
              <p:nvPr/>
            </p:nvSpPr>
            <p:spPr bwMode="auto">
              <a:xfrm>
                <a:off x="761" y="2888"/>
                <a:ext cx="541" cy="74"/>
              </a:xfrm>
              <a:custGeom>
                <a:avLst/>
                <a:gdLst>
                  <a:gd name="T0" fmla="*/ 341 w 1389"/>
                  <a:gd name="T1" fmla="*/ 169 h 190"/>
                  <a:gd name="T2" fmla="*/ 879 w 1389"/>
                  <a:gd name="T3" fmla="*/ 182 h 190"/>
                  <a:gd name="T4" fmla="*/ 399 w 1389"/>
                  <a:gd name="T5" fmla="*/ 117 h 190"/>
                  <a:gd name="T6" fmla="*/ 1350 w 1389"/>
                  <a:gd name="T7" fmla="*/ 113 h 190"/>
                  <a:gd name="T8" fmla="*/ 0 w 1389"/>
                  <a:gd name="T9" fmla="*/ 108 h 190"/>
                  <a:gd name="T10" fmla="*/ 341 w 1389"/>
                  <a:gd name="T11" fmla="*/ 16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9" h="190">
                    <a:moveTo>
                      <a:pt x="341" y="169"/>
                    </a:moveTo>
                    <a:cubicBezTo>
                      <a:pt x="450" y="186"/>
                      <a:pt x="768" y="190"/>
                      <a:pt x="879" y="182"/>
                    </a:cubicBezTo>
                    <a:cubicBezTo>
                      <a:pt x="838" y="178"/>
                      <a:pt x="407" y="153"/>
                      <a:pt x="399" y="117"/>
                    </a:cubicBezTo>
                    <a:cubicBezTo>
                      <a:pt x="387" y="62"/>
                      <a:pt x="1389" y="139"/>
                      <a:pt x="1350" y="113"/>
                    </a:cubicBezTo>
                    <a:cubicBezTo>
                      <a:pt x="991" y="61"/>
                      <a:pt x="317" y="0"/>
                      <a:pt x="0" y="108"/>
                    </a:cubicBezTo>
                    <a:cubicBezTo>
                      <a:pt x="128" y="116"/>
                      <a:pt x="215" y="149"/>
                      <a:pt x="341" y="169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" name="Group 406"/>
            <p:cNvGrpSpPr>
              <a:grpSpLocks/>
            </p:cNvGrpSpPr>
            <p:nvPr/>
          </p:nvGrpSpPr>
          <p:grpSpPr bwMode="auto">
            <a:xfrm>
              <a:off x="-76201" y="1401763"/>
              <a:ext cx="4284663" cy="3687763"/>
              <a:chOff x="-48" y="883"/>
              <a:chExt cx="2699" cy="2323"/>
            </a:xfrm>
          </p:grpSpPr>
          <p:sp>
            <p:nvSpPr>
              <p:cNvPr id="756" name="Freeform 206"/>
              <p:cNvSpPr>
                <a:spLocks/>
              </p:cNvSpPr>
              <p:nvPr/>
            </p:nvSpPr>
            <p:spPr bwMode="auto">
              <a:xfrm>
                <a:off x="567" y="2912"/>
                <a:ext cx="194" cy="18"/>
              </a:xfrm>
              <a:custGeom>
                <a:avLst/>
                <a:gdLst>
                  <a:gd name="T0" fmla="*/ 419 w 499"/>
                  <a:gd name="T1" fmla="*/ 43 h 47"/>
                  <a:gd name="T2" fmla="*/ 499 w 499"/>
                  <a:gd name="T3" fmla="*/ 0 h 47"/>
                  <a:gd name="T4" fmla="*/ 0 w 499"/>
                  <a:gd name="T5" fmla="*/ 47 h 47"/>
                  <a:gd name="T6" fmla="*/ 419 w 499"/>
                  <a:gd name="T7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9" h="47">
                    <a:moveTo>
                      <a:pt x="419" y="43"/>
                    </a:moveTo>
                    <a:cubicBezTo>
                      <a:pt x="442" y="25"/>
                      <a:pt x="469" y="10"/>
                      <a:pt x="499" y="0"/>
                    </a:cubicBezTo>
                    <a:cubicBezTo>
                      <a:pt x="322" y="12"/>
                      <a:pt x="171" y="18"/>
                      <a:pt x="0" y="47"/>
                    </a:cubicBezTo>
                    <a:cubicBezTo>
                      <a:pt x="139" y="41"/>
                      <a:pt x="279" y="38"/>
                      <a:pt x="419" y="43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207"/>
              <p:cNvSpPr>
                <a:spLocks/>
              </p:cNvSpPr>
              <p:nvPr/>
            </p:nvSpPr>
            <p:spPr bwMode="auto">
              <a:xfrm>
                <a:off x="735" y="2634"/>
                <a:ext cx="224" cy="37"/>
              </a:xfrm>
              <a:custGeom>
                <a:avLst/>
                <a:gdLst>
                  <a:gd name="T0" fmla="*/ 385 w 575"/>
                  <a:gd name="T1" fmla="*/ 15 h 96"/>
                  <a:gd name="T2" fmla="*/ 155 w 575"/>
                  <a:gd name="T3" fmla="*/ 63 h 96"/>
                  <a:gd name="T4" fmla="*/ 458 w 575"/>
                  <a:gd name="T5" fmla="*/ 92 h 96"/>
                  <a:gd name="T6" fmla="*/ 385 w 575"/>
                  <a:gd name="T7" fmla="*/ 1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5" h="96">
                    <a:moveTo>
                      <a:pt x="385" y="15"/>
                    </a:moveTo>
                    <a:cubicBezTo>
                      <a:pt x="349" y="31"/>
                      <a:pt x="311" y="32"/>
                      <a:pt x="155" y="63"/>
                    </a:cubicBezTo>
                    <a:cubicBezTo>
                      <a:pt x="0" y="93"/>
                      <a:pt x="341" y="87"/>
                      <a:pt x="458" y="92"/>
                    </a:cubicBezTo>
                    <a:cubicBezTo>
                      <a:pt x="575" y="96"/>
                      <a:pt x="420" y="0"/>
                      <a:pt x="385" y="15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208"/>
              <p:cNvSpPr>
                <a:spLocks/>
              </p:cNvSpPr>
              <p:nvPr/>
            </p:nvSpPr>
            <p:spPr bwMode="auto">
              <a:xfrm>
                <a:off x="355" y="2839"/>
                <a:ext cx="339" cy="60"/>
              </a:xfrm>
              <a:custGeom>
                <a:avLst/>
                <a:gdLst>
                  <a:gd name="T0" fmla="*/ 460 w 871"/>
                  <a:gd name="T1" fmla="*/ 2 h 155"/>
                  <a:gd name="T2" fmla="*/ 0 w 871"/>
                  <a:gd name="T3" fmla="*/ 51 h 155"/>
                  <a:gd name="T4" fmla="*/ 403 w 871"/>
                  <a:gd name="T5" fmla="*/ 89 h 155"/>
                  <a:gd name="T6" fmla="*/ 871 w 871"/>
                  <a:gd name="T7" fmla="*/ 43 h 155"/>
                  <a:gd name="T8" fmla="*/ 460 w 871"/>
                  <a:gd name="T9" fmla="*/ 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1" h="155">
                    <a:moveTo>
                      <a:pt x="460" y="2"/>
                    </a:moveTo>
                    <a:cubicBezTo>
                      <a:pt x="305" y="5"/>
                      <a:pt x="150" y="20"/>
                      <a:pt x="0" y="51"/>
                    </a:cubicBezTo>
                    <a:cubicBezTo>
                      <a:pt x="136" y="111"/>
                      <a:pt x="269" y="39"/>
                      <a:pt x="403" y="89"/>
                    </a:cubicBezTo>
                    <a:cubicBezTo>
                      <a:pt x="580" y="155"/>
                      <a:pt x="680" y="72"/>
                      <a:pt x="871" y="43"/>
                    </a:cubicBezTo>
                    <a:cubicBezTo>
                      <a:pt x="741" y="4"/>
                      <a:pt x="598" y="0"/>
                      <a:pt x="460" y="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209"/>
              <p:cNvSpPr>
                <a:spLocks/>
              </p:cNvSpPr>
              <p:nvPr/>
            </p:nvSpPr>
            <p:spPr bwMode="auto">
              <a:xfrm>
                <a:off x="693" y="2613"/>
                <a:ext cx="223" cy="40"/>
              </a:xfrm>
              <a:custGeom>
                <a:avLst/>
                <a:gdLst>
                  <a:gd name="T0" fmla="*/ 452 w 573"/>
                  <a:gd name="T1" fmla="*/ 52 h 104"/>
                  <a:gd name="T2" fmla="*/ 160 w 573"/>
                  <a:gd name="T3" fmla="*/ 27 h 104"/>
                  <a:gd name="T4" fmla="*/ 452 w 573"/>
                  <a:gd name="T5" fmla="*/ 5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3" h="104">
                    <a:moveTo>
                      <a:pt x="452" y="52"/>
                    </a:moveTo>
                    <a:cubicBezTo>
                      <a:pt x="330" y="104"/>
                      <a:pt x="0" y="35"/>
                      <a:pt x="160" y="27"/>
                    </a:cubicBezTo>
                    <a:cubicBezTo>
                      <a:pt x="319" y="19"/>
                      <a:pt x="573" y="0"/>
                      <a:pt x="452" y="5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210"/>
              <p:cNvSpPr>
                <a:spLocks/>
              </p:cNvSpPr>
              <p:nvPr/>
            </p:nvSpPr>
            <p:spPr bwMode="auto">
              <a:xfrm>
                <a:off x="1209" y="2638"/>
                <a:ext cx="169" cy="32"/>
              </a:xfrm>
              <a:custGeom>
                <a:avLst/>
                <a:gdLst>
                  <a:gd name="T0" fmla="*/ 119 w 433"/>
                  <a:gd name="T1" fmla="*/ 64 h 82"/>
                  <a:gd name="T2" fmla="*/ 433 w 433"/>
                  <a:gd name="T3" fmla="*/ 50 h 82"/>
                  <a:gd name="T4" fmla="*/ 0 w 433"/>
                  <a:gd name="T5" fmla="*/ 29 h 82"/>
                  <a:gd name="T6" fmla="*/ 119 w 433"/>
                  <a:gd name="T7" fmla="*/ 6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3" h="82">
                    <a:moveTo>
                      <a:pt x="119" y="64"/>
                    </a:moveTo>
                    <a:cubicBezTo>
                      <a:pt x="222" y="82"/>
                      <a:pt x="334" y="81"/>
                      <a:pt x="433" y="50"/>
                    </a:cubicBezTo>
                    <a:cubicBezTo>
                      <a:pt x="301" y="7"/>
                      <a:pt x="136" y="0"/>
                      <a:pt x="0" y="29"/>
                    </a:cubicBezTo>
                    <a:cubicBezTo>
                      <a:pt x="40" y="40"/>
                      <a:pt x="80" y="52"/>
                      <a:pt x="119" y="64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211"/>
              <p:cNvSpPr>
                <a:spLocks/>
              </p:cNvSpPr>
              <p:nvPr/>
            </p:nvSpPr>
            <p:spPr bwMode="auto">
              <a:xfrm>
                <a:off x="1239" y="2567"/>
                <a:ext cx="490" cy="79"/>
              </a:xfrm>
              <a:custGeom>
                <a:avLst/>
                <a:gdLst>
                  <a:gd name="T0" fmla="*/ 1060 w 1258"/>
                  <a:gd name="T1" fmla="*/ 113 h 204"/>
                  <a:gd name="T2" fmla="*/ 0 w 1258"/>
                  <a:gd name="T3" fmla="*/ 105 h 204"/>
                  <a:gd name="T4" fmla="*/ 633 w 1258"/>
                  <a:gd name="T5" fmla="*/ 158 h 204"/>
                  <a:gd name="T6" fmla="*/ 922 w 1258"/>
                  <a:gd name="T7" fmla="*/ 204 h 204"/>
                  <a:gd name="T8" fmla="*/ 1258 w 1258"/>
                  <a:gd name="T9" fmla="*/ 149 h 204"/>
                  <a:gd name="T10" fmla="*/ 1060 w 1258"/>
                  <a:gd name="T11" fmla="*/ 11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8" h="204">
                    <a:moveTo>
                      <a:pt x="1060" y="113"/>
                    </a:moveTo>
                    <a:cubicBezTo>
                      <a:pt x="720" y="88"/>
                      <a:pt x="330" y="0"/>
                      <a:pt x="0" y="105"/>
                    </a:cubicBezTo>
                    <a:cubicBezTo>
                      <a:pt x="198" y="168"/>
                      <a:pt x="424" y="146"/>
                      <a:pt x="633" y="158"/>
                    </a:cubicBezTo>
                    <a:cubicBezTo>
                      <a:pt x="731" y="164"/>
                      <a:pt x="830" y="175"/>
                      <a:pt x="922" y="204"/>
                    </a:cubicBezTo>
                    <a:cubicBezTo>
                      <a:pt x="1033" y="181"/>
                      <a:pt x="1148" y="172"/>
                      <a:pt x="1258" y="149"/>
                    </a:cubicBezTo>
                    <a:cubicBezTo>
                      <a:pt x="1193" y="136"/>
                      <a:pt x="1126" y="124"/>
                      <a:pt x="1060" y="113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212"/>
              <p:cNvSpPr>
                <a:spLocks/>
              </p:cNvSpPr>
              <p:nvPr/>
            </p:nvSpPr>
            <p:spPr bwMode="auto">
              <a:xfrm>
                <a:off x="1051" y="2611"/>
                <a:ext cx="202" cy="20"/>
              </a:xfrm>
              <a:custGeom>
                <a:avLst/>
                <a:gdLst>
                  <a:gd name="T0" fmla="*/ 75 w 520"/>
                  <a:gd name="T1" fmla="*/ 12 h 52"/>
                  <a:gd name="T2" fmla="*/ 200 w 520"/>
                  <a:gd name="T3" fmla="*/ 44 h 52"/>
                  <a:gd name="T4" fmla="*/ 520 w 520"/>
                  <a:gd name="T5" fmla="*/ 43 h 52"/>
                  <a:gd name="T6" fmla="*/ 75 w 520"/>
                  <a:gd name="T7" fmla="*/ 1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0" h="52">
                    <a:moveTo>
                      <a:pt x="75" y="12"/>
                    </a:moveTo>
                    <a:cubicBezTo>
                      <a:pt x="0" y="20"/>
                      <a:pt x="206" y="45"/>
                      <a:pt x="200" y="44"/>
                    </a:cubicBezTo>
                    <a:cubicBezTo>
                      <a:pt x="276" y="52"/>
                      <a:pt x="445" y="48"/>
                      <a:pt x="520" y="43"/>
                    </a:cubicBezTo>
                    <a:cubicBezTo>
                      <a:pt x="431" y="4"/>
                      <a:pt x="169" y="0"/>
                      <a:pt x="75" y="1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213"/>
              <p:cNvSpPr>
                <a:spLocks/>
              </p:cNvSpPr>
              <p:nvPr/>
            </p:nvSpPr>
            <p:spPr bwMode="auto">
              <a:xfrm>
                <a:off x="1401" y="2639"/>
                <a:ext cx="169" cy="26"/>
              </a:xfrm>
              <a:custGeom>
                <a:avLst/>
                <a:gdLst>
                  <a:gd name="T0" fmla="*/ 434 w 434"/>
                  <a:gd name="T1" fmla="*/ 36 h 66"/>
                  <a:gd name="T2" fmla="*/ 0 w 434"/>
                  <a:gd name="T3" fmla="*/ 0 h 66"/>
                  <a:gd name="T4" fmla="*/ 187 w 434"/>
                  <a:gd name="T5" fmla="*/ 62 h 66"/>
                  <a:gd name="T6" fmla="*/ 434 w 434"/>
                  <a:gd name="T7" fmla="*/ 3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4" h="66">
                    <a:moveTo>
                      <a:pt x="434" y="36"/>
                    </a:moveTo>
                    <a:cubicBezTo>
                      <a:pt x="295" y="1"/>
                      <a:pt x="145" y="3"/>
                      <a:pt x="0" y="0"/>
                    </a:cubicBezTo>
                    <a:cubicBezTo>
                      <a:pt x="57" y="31"/>
                      <a:pt x="113" y="66"/>
                      <a:pt x="187" y="62"/>
                    </a:cubicBezTo>
                    <a:cubicBezTo>
                      <a:pt x="270" y="59"/>
                      <a:pt x="352" y="48"/>
                      <a:pt x="434" y="36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214"/>
              <p:cNvSpPr>
                <a:spLocks/>
              </p:cNvSpPr>
              <p:nvPr/>
            </p:nvSpPr>
            <p:spPr bwMode="auto">
              <a:xfrm>
                <a:off x="628" y="2649"/>
                <a:ext cx="172" cy="25"/>
              </a:xfrm>
              <a:custGeom>
                <a:avLst/>
                <a:gdLst>
                  <a:gd name="T0" fmla="*/ 97 w 442"/>
                  <a:gd name="T1" fmla="*/ 16 h 65"/>
                  <a:gd name="T2" fmla="*/ 95 w 442"/>
                  <a:gd name="T3" fmla="*/ 62 h 65"/>
                  <a:gd name="T4" fmla="*/ 361 w 442"/>
                  <a:gd name="T5" fmla="*/ 31 h 65"/>
                  <a:gd name="T6" fmla="*/ 97 w 442"/>
                  <a:gd name="T7" fmla="*/ 1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2" h="65">
                    <a:moveTo>
                      <a:pt x="97" y="16"/>
                    </a:moveTo>
                    <a:cubicBezTo>
                      <a:pt x="194" y="32"/>
                      <a:pt x="60" y="65"/>
                      <a:pt x="95" y="62"/>
                    </a:cubicBezTo>
                    <a:cubicBezTo>
                      <a:pt x="133" y="59"/>
                      <a:pt x="280" y="58"/>
                      <a:pt x="361" y="31"/>
                    </a:cubicBezTo>
                    <a:cubicBezTo>
                      <a:pt x="442" y="3"/>
                      <a:pt x="0" y="0"/>
                      <a:pt x="97" y="16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215"/>
              <p:cNvSpPr>
                <a:spLocks/>
              </p:cNvSpPr>
              <p:nvPr/>
            </p:nvSpPr>
            <p:spPr bwMode="auto">
              <a:xfrm>
                <a:off x="863" y="2546"/>
                <a:ext cx="246" cy="40"/>
              </a:xfrm>
              <a:custGeom>
                <a:avLst/>
                <a:gdLst>
                  <a:gd name="T0" fmla="*/ 346 w 633"/>
                  <a:gd name="T1" fmla="*/ 29 h 104"/>
                  <a:gd name="T2" fmla="*/ 79 w 633"/>
                  <a:gd name="T3" fmla="*/ 24 h 104"/>
                  <a:gd name="T4" fmla="*/ 199 w 633"/>
                  <a:gd name="T5" fmla="*/ 73 h 104"/>
                  <a:gd name="T6" fmla="*/ 387 w 633"/>
                  <a:gd name="T7" fmla="*/ 44 h 104"/>
                  <a:gd name="T8" fmla="*/ 346 w 633"/>
                  <a:gd name="T9" fmla="*/ 2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104">
                    <a:moveTo>
                      <a:pt x="346" y="29"/>
                    </a:moveTo>
                    <a:cubicBezTo>
                      <a:pt x="257" y="31"/>
                      <a:pt x="0" y="0"/>
                      <a:pt x="79" y="24"/>
                    </a:cubicBezTo>
                    <a:cubicBezTo>
                      <a:pt x="157" y="47"/>
                      <a:pt x="269" y="53"/>
                      <a:pt x="199" y="73"/>
                    </a:cubicBezTo>
                    <a:cubicBezTo>
                      <a:pt x="197" y="73"/>
                      <a:pt x="633" y="104"/>
                      <a:pt x="387" y="44"/>
                    </a:cubicBezTo>
                    <a:cubicBezTo>
                      <a:pt x="323" y="28"/>
                      <a:pt x="357" y="34"/>
                      <a:pt x="346" y="29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216"/>
              <p:cNvSpPr>
                <a:spLocks/>
              </p:cNvSpPr>
              <p:nvPr/>
            </p:nvSpPr>
            <p:spPr bwMode="auto">
              <a:xfrm>
                <a:off x="946" y="2586"/>
                <a:ext cx="218" cy="33"/>
              </a:xfrm>
              <a:custGeom>
                <a:avLst/>
                <a:gdLst>
                  <a:gd name="T0" fmla="*/ 64 w 561"/>
                  <a:gd name="T1" fmla="*/ 4 h 87"/>
                  <a:gd name="T2" fmla="*/ 0 w 561"/>
                  <a:gd name="T3" fmla="*/ 22 h 87"/>
                  <a:gd name="T4" fmla="*/ 561 w 561"/>
                  <a:gd name="T5" fmla="*/ 32 h 87"/>
                  <a:gd name="T6" fmla="*/ 64 w 561"/>
                  <a:gd name="T7" fmla="*/ 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1" h="87">
                    <a:moveTo>
                      <a:pt x="64" y="4"/>
                    </a:moveTo>
                    <a:cubicBezTo>
                      <a:pt x="45" y="15"/>
                      <a:pt x="24" y="22"/>
                      <a:pt x="0" y="22"/>
                    </a:cubicBezTo>
                    <a:cubicBezTo>
                      <a:pt x="182" y="87"/>
                      <a:pt x="372" y="54"/>
                      <a:pt x="561" y="32"/>
                    </a:cubicBezTo>
                    <a:cubicBezTo>
                      <a:pt x="396" y="14"/>
                      <a:pt x="230" y="0"/>
                      <a:pt x="64" y="4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217"/>
              <p:cNvSpPr>
                <a:spLocks/>
              </p:cNvSpPr>
              <p:nvPr/>
            </p:nvSpPr>
            <p:spPr bwMode="auto">
              <a:xfrm>
                <a:off x="2109" y="2881"/>
                <a:ext cx="431" cy="57"/>
              </a:xfrm>
              <a:custGeom>
                <a:avLst/>
                <a:gdLst>
                  <a:gd name="T0" fmla="*/ 809 w 1108"/>
                  <a:gd name="T1" fmla="*/ 0 h 145"/>
                  <a:gd name="T2" fmla="*/ 0 w 1108"/>
                  <a:gd name="T3" fmla="*/ 123 h 145"/>
                  <a:gd name="T4" fmla="*/ 973 w 1108"/>
                  <a:gd name="T5" fmla="*/ 34 h 145"/>
                  <a:gd name="T6" fmla="*/ 809 w 1108"/>
                  <a:gd name="T7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8" h="145">
                    <a:moveTo>
                      <a:pt x="809" y="0"/>
                    </a:moveTo>
                    <a:cubicBezTo>
                      <a:pt x="549" y="14"/>
                      <a:pt x="268" y="85"/>
                      <a:pt x="0" y="123"/>
                    </a:cubicBezTo>
                    <a:cubicBezTo>
                      <a:pt x="303" y="145"/>
                      <a:pt x="673" y="72"/>
                      <a:pt x="973" y="34"/>
                    </a:cubicBezTo>
                    <a:cubicBezTo>
                      <a:pt x="1108" y="20"/>
                      <a:pt x="833" y="19"/>
                      <a:pt x="809" y="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218"/>
              <p:cNvSpPr>
                <a:spLocks/>
              </p:cNvSpPr>
              <p:nvPr/>
            </p:nvSpPr>
            <p:spPr bwMode="auto">
              <a:xfrm>
                <a:off x="2171" y="2703"/>
                <a:ext cx="319" cy="18"/>
              </a:xfrm>
              <a:custGeom>
                <a:avLst/>
                <a:gdLst>
                  <a:gd name="T0" fmla="*/ 216 w 819"/>
                  <a:gd name="T1" fmla="*/ 6 h 47"/>
                  <a:gd name="T2" fmla="*/ 0 w 819"/>
                  <a:gd name="T3" fmla="*/ 29 h 47"/>
                  <a:gd name="T4" fmla="*/ 439 w 819"/>
                  <a:gd name="T5" fmla="*/ 34 h 47"/>
                  <a:gd name="T6" fmla="*/ 819 w 819"/>
                  <a:gd name="T7" fmla="*/ 24 h 47"/>
                  <a:gd name="T8" fmla="*/ 216 w 819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9" h="47">
                    <a:moveTo>
                      <a:pt x="216" y="6"/>
                    </a:moveTo>
                    <a:cubicBezTo>
                      <a:pt x="144" y="11"/>
                      <a:pt x="72" y="19"/>
                      <a:pt x="0" y="29"/>
                    </a:cubicBezTo>
                    <a:cubicBezTo>
                      <a:pt x="146" y="22"/>
                      <a:pt x="294" y="20"/>
                      <a:pt x="439" y="34"/>
                    </a:cubicBezTo>
                    <a:cubicBezTo>
                      <a:pt x="574" y="47"/>
                      <a:pt x="682" y="23"/>
                      <a:pt x="819" y="24"/>
                    </a:cubicBezTo>
                    <a:cubicBezTo>
                      <a:pt x="619" y="5"/>
                      <a:pt x="418" y="0"/>
                      <a:pt x="216" y="6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219"/>
              <p:cNvSpPr>
                <a:spLocks/>
              </p:cNvSpPr>
              <p:nvPr/>
            </p:nvSpPr>
            <p:spPr bwMode="auto">
              <a:xfrm>
                <a:off x="2037" y="2722"/>
                <a:ext cx="415" cy="51"/>
              </a:xfrm>
              <a:custGeom>
                <a:avLst/>
                <a:gdLst>
                  <a:gd name="T0" fmla="*/ 233 w 1067"/>
                  <a:gd name="T1" fmla="*/ 18 h 130"/>
                  <a:gd name="T2" fmla="*/ 0 w 1067"/>
                  <a:gd name="T3" fmla="*/ 40 h 130"/>
                  <a:gd name="T4" fmla="*/ 535 w 1067"/>
                  <a:gd name="T5" fmla="*/ 91 h 130"/>
                  <a:gd name="T6" fmla="*/ 1067 w 1067"/>
                  <a:gd name="T7" fmla="*/ 74 h 130"/>
                  <a:gd name="T8" fmla="*/ 896 w 1067"/>
                  <a:gd name="T9" fmla="*/ 26 h 130"/>
                  <a:gd name="T10" fmla="*/ 687 w 1067"/>
                  <a:gd name="T11" fmla="*/ 7 h 130"/>
                  <a:gd name="T12" fmla="*/ 233 w 1067"/>
                  <a:gd name="T13" fmla="*/ 1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7" h="130">
                    <a:moveTo>
                      <a:pt x="233" y="18"/>
                    </a:moveTo>
                    <a:cubicBezTo>
                      <a:pt x="158" y="23"/>
                      <a:pt x="71" y="19"/>
                      <a:pt x="0" y="40"/>
                    </a:cubicBezTo>
                    <a:cubicBezTo>
                      <a:pt x="178" y="68"/>
                      <a:pt x="398" y="130"/>
                      <a:pt x="535" y="91"/>
                    </a:cubicBezTo>
                    <a:cubicBezTo>
                      <a:pt x="692" y="48"/>
                      <a:pt x="889" y="78"/>
                      <a:pt x="1067" y="74"/>
                    </a:cubicBezTo>
                    <a:cubicBezTo>
                      <a:pt x="1007" y="54"/>
                      <a:pt x="961" y="35"/>
                      <a:pt x="896" y="26"/>
                    </a:cubicBezTo>
                    <a:cubicBezTo>
                      <a:pt x="827" y="15"/>
                      <a:pt x="757" y="10"/>
                      <a:pt x="687" y="7"/>
                    </a:cubicBezTo>
                    <a:cubicBezTo>
                      <a:pt x="536" y="0"/>
                      <a:pt x="384" y="8"/>
                      <a:pt x="233" y="18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220"/>
              <p:cNvSpPr>
                <a:spLocks/>
              </p:cNvSpPr>
              <p:nvPr/>
            </p:nvSpPr>
            <p:spPr bwMode="auto">
              <a:xfrm>
                <a:off x="2330" y="2766"/>
                <a:ext cx="295" cy="41"/>
              </a:xfrm>
              <a:custGeom>
                <a:avLst/>
                <a:gdLst>
                  <a:gd name="T0" fmla="*/ 0 w 759"/>
                  <a:gd name="T1" fmla="*/ 13 h 107"/>
                  <a:gd name="T2" fmla="*/ 406 w 759"/>
                  <a:gd name="T3" fmla="*/ 73 h 107"/>
                  <a:gd name="T4" fmla="*/ 759 w 759"/>
                  <a:gd name="T5" fmla="*/ 44 h 107"/>
                  <a:gd name="T6" fmla="*/ 381 w 759"/>
                  <a:gd name="T7" fmla="*/ 0 h 107"/>
                  <a:gd name="T8" fmla="*/ 0 w 759"/>
                  <a:gd name="T9" fmla="*/ 1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9" h="107">
                    <a:moveTo>
                      <a:pt x="0" y="13"/>
                    </a:moveTo>
                    <a:cubicBezTo>
                      <a:pt x="138" y="22"/>
                      <a:pt x="273" y="45"/>
                      <a:pt x="406" y="73"/>
                    </a:cubicBezTo>
                    <a:cubicBezTo>
                      <a:pt x="526" y="97"/>
                      <a:pt x="653" y="107"/>
                      <a:pt x="759" y="44"/>
                    </a:cubicBezTo>
                    <a:cubicBezTo>
                      <a:pt x="638" y="12"/>
                      <a:pt x="508" y="1"/>
                      <a:pt x="381" y="0"/>
                    </a:cubicBezTo>
                    <a:cubicBezTo>
                      <a:pt x="316" y="0"/>
                      <a:pt x="58" y="3"/>
                      <a:pt x="0" y="13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221"/>
              <p:cNvSpPr>
                <a:spLocks/>
              </p:cNvSpPr>
              <p:nvPr/>
            </p:nvSpPr>
            <p:spPr bwMode="auto">
              <a:xfrm>
                <a:off x="2057" y="2780"/>
                <a:ext cx="575" cy="68"/>
              </a:xfrm>
              <a:custGeom>
                <a:avLst/>
                <a:gdLst>
                  <a:gd name="T0" fmla="*/ 1151 w 1479"/>
                  <a:gd name="T1" fmla="*/ 81 h 175"/>
                  <a:gd name="T2" fmla="*/ 582 w 1479"/>
                  <a:gd name="T3" fmla="*/ 5 h 175"/>
                  <a:gd name="T4" fmla="*/ 0 w 1479"/>
                  <a:gd name="T5" fmla="*/ 121 h 175"/>
                  <a:gd name="T6" fmla="*/ 1479 w 1479"/>
                  <a:gd name="T7" fmla="*/ 149 h 175"/>
                  <a:gd name="T8" fmla="*/ 1151 w 1479"/>
                  <a:gd name="T9" fmla="*/ 8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9" h="175">
                    <a:moveTo>
                      <a:pt x="1151" y="81"/>
                    </a:moveTo>
                    <a:cubicBezTo>
                      <a:pt x="958" y="75"/>
                      <a:pt x="783" y="0"/>
                      <a:pt x="582" y="5"/>
                    </a:cubicBezTo>
                    <a:cubicBezTo>
                      <a:pt x="378" y="10"/>
                      <a:pt x="200" y="100"/>
                      <a:pt x="0" y="121"/>
                    </a:cubicBezTo>
                    <a:cubicBezTo>
                      <a:pt x="493" y="175"/>
                      <a:pt x="983" y="156"/>
                      <a:pt x="1479" y="149"/>
                    </a:cubicBezTo>
                    <a:cubicBezTo>
                      <a:pt x="1369" y="129"/>
                      <a:pt x="1260" y="104"/>
                      <a:pt x="1151" y="81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222"/>
              <p:cNvSpPr>
                <a:spLocks/>
              </p:cNvSpPr>
              <p:nvPr/>
            </p:nvSpPr>
            <p:spPr bwMode="auto">
              <a:xfrm>
                <a:off x="2079" y="2653"/>
                <a:ext cx="478" cy="56"/>
              </a:xfrm>
              <a:custGeom>
                <a:avLst/>
                <a:gdLst>
                  <a:gd name="T0" fmla="*/ 994 w 1229"/>
                  <a:gd name="T1" fmla="*/ 33 h 144"/>
                  <a:gd name="T2" fmla="*/ 0 w 1229"/>
                  <a:gd name="T3" fmla="*/ 92 h 144"/>
                  <a:gd name="T4" fmla="*/ 492 w 1229"/>
                  <a:gd name="T5" fmla="*/ 92 h 144"/>
                  <a:gd name="T6" fmla="*/ 1229 w 1229"/>
                  <a:gd name="T7" fmla="*/ 56 h 144"/>
                  <a:gd name="T8" fmla="*/ 994 w 1229"/>
                  <a:gd name="T9" fmla="*/ 3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9" h="144">
                    <a:moveTo>
                      <a:pt x="994" y="33"/>
                    </a:moveTo>
                    <a:cubicBezTo>
                      <a:pt x="665" y="0"/>
                      <a:pt x="329" y="22"/>
                      <a:pt x="0" y="92"/>
                    </a:cubicBezTo>
                    <a:cubicBezTo>
                      <a:pt x="131" y="144"/>
                      <a:pt x="360" y="99"/>
                      <a:pt x="492" y="92"/>
                    </a:cubicBezTo>
                    <a:cubicBezTo>
                      <a:pt x="732" y="79"/>
                      <a:pt x="1003" y="143"/>
                      <a:pt x="1229" y="56"/>
                    </a:cubicBezTo>
                    <a:cubicBezTo>
                      <a:pt x="1151" y="44"/>
                      <a:pt x="1072" y="41"/>
                      <a:pt x="994" y="33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223"/>
              <p:cNvSpPr>
                <a:spLocks/>
              </p:cNvSpPr>
              <p:nvPr/>
            </p:nvSpPr>
            <p:spPr bwMode="auto">
              <a:xfrm>
                <a:off x="2360" y="2625"/>
                <a:ext cx="251" cy="32"/>
              </a:xfrm>
              <a:custGeom>
                <a:avLst/>
                <a:gdLst>
                  <a:gd name="T0" fmla="*/ 201 w 645"/>
                  <a:gd name="T1" fmla="*/ 10 h 83"/>
                  <a:gd name="T2" fmla="*/ 0 w 645"/>
                  <a:gd name="T3" fmla="*/ 12 h 83"/>
                  <a:gd name="T4" fmla="*/ 321 w 645"/>
                  <a:gd name="T5" fmla="*/ 61 h 83"/>
                  <a:gd name="T6" fmla="*/ 645 w 645"/>
                  <a:gd name="T7" fmla="*/ 73 h 83"/>
                  <a:gd name="T8" fmla="*/ 201 w 645"/>
                  <a:gd name="T9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5" h="83">
                    <a:moveTo>
                      <a:pt x="201" y="10"/>
                    </a:moveTo>
                    <a:cubicBezTo>
                      <a:pt x="175" y="10"/>
                      <a:pt x="11" y="0"/>
                      <a:pt x="0" y="12"/>
                    </a:cubicBezTo>
                    <a:cubicBezTo>
                      <a:pt x="95" y="49"/>
                      <a:pt x="216" y="44"/>
                      <a:pt x="321" y="61"/>
                    </a:cubicBezTo>
                    <a:cubicBezTo>
                      <a:pt x="432" y="79"/>
                      <a:pt x="531" y="83"/>
                      <a:pt x="645" y="73"/>
                    </a:cubicBezTo>
                    <a:cubicBezTo>
                      <a:pt x="499" y="24"/>
                      <a:pt x="359" y="5"/>
                      <a:pt x="201" y="1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224"/>
              <p:cNvSpPr>
                <a:spLocks/>
              </p:cNvSpPr>
              <p:nvPr/>
            </p:nvSpPr>
            <p:spPr bwMode="auto">
              <a:xfrm>
                <a:off x="2205" y="2545"/>
                <a:ext cx="399" cy="33"/>
              </a:xfrm>
              <a:custGeom>
                <a:avLst/>
                <a:gdLst>
                  <a:gd name="T0" fmla="*/ 0 w 1024"/>
                  <a:gd name="T1" fmla="*/ 7 h 85"/>
                  <a:gd name="T2" fmla="*/ 628 w 1024"/>
                  <a:gd name="T3" fmla="*/ 75 h 85"/>
                  <a:gd name="T4" fmla="*/ 808 w 1024"/>
                  <a:gd name="T5" fmla="*/ 74 h 85"/>
                  <a:gd name="T6" fmla="*/ 1024 w 1024"/>
                  <a:gd name="T7" fmla="*/ 59 h 85"/>
                  <a:gd name="T8" fmla="*/ 0 w 1024"/>
                  <a:gd name="T9" fmla="*/ 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4" h="85">
                    <a:moveTo>
                      <a:pt x="0" y="7"/>
                    </a:moveTo>
                    <a:cubicBezTo>
                      <a:pt x="128" y="26"/>
                      <a:pt x="501" y="54"/>
                      <a:pt x="628" y="75"/>
                    </a:cubicBezTo>
                    <a:cubicBezTo>
                      <a:pt x="685" y="85"/>
                      <a:pt x="750" y="76"/>
                      <a:pt x="808" y="74"/>
                    </a:cubicBezTo>
                    <a:cubicBezTo>
                      <a:pt x="880" y="72"/>
                      <a:pt x="953" y="69"/>
                      <a:pt x="1024" y="59"/>
                    </a:cubicBezTo>
                    <a:cubicBezTo>
                      <a:pt x="764" y="44"/>
                      <a:pt x="261" y="0"/>
                      <a:pt x="0" y="7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225"/>
              <p:cNvSpPr>
                <a:spLocks/>
              </p:cNvSpPr>
              <p:nvPr/>
            </p:nvSpPr>
            <p:spPr bwMode="auto">
              <a:xfrm>
                <a:off x="1980" y="2668"/>
                <a:ext cx="92" cy="13"/>
              </a:xfrm>
              <a:custGeom>
                <a:avLst/>
                <a:gdLst>
                  <a:gd name="T0" fmla="*/ 102 w 236"/>
                  <a:gd name="T1" fmla="*/ 30 h 33"/>
                  <a:gd name="T2" fmla="*/ 236 w 236"/>
                  <a:gd name="T3" fmla="*/ 16 h 33"/>
                  <a:gd name="T4" fmla="*/ 0 w 236"/>
                  <a:gd name="T5" fmla="*/ 9 h 33"/>
                  <a:gd name="T6" fmla="*/ 102 w 236"/>
                  <a:gd name="T7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6" h="33">
                    <a:moveTo>
                      <a:pt x="102" y="30"/>
                    </a:moveTo>
                    <a:cubicBezTo>
                      <a:pt x="147" y="33"/>
                      <a:pt x="192" y="27"/>
                      <a:pt x="236" y="16"/>
                    </a:cubicBezTo>
                    <a:cubicBezTo>
                      <a:pt x="166" y="0"/>
                      <a:pt x="72" y="1"/>
                      <a:pt x="0" y="9"/>
                    </a:cubicBezTo>
                    <a:cubicBezTo>
                      <a:pt x="32" y="17"/>
                      <a:pt x="68" y="29"/>
                      <a:pt x="102" y="3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226"/>
              <p:cNvSpPr>
                <a:spLocks/>
              </p:cNvSpPr>
              <p:nvPr/>
            </p:nvSpPr>
            <p:spPr bwMode="auto">
              <a:xfrm>
                <a:off x="1952" y="2603"/>
                <a:ext cx="92" cy="12"/>
              </a:xfrm>
              <a:custGeom>
                <a:avLst/>
                <a:gdLst>
                  <a:gd name="T0" fmla="*/ 102 w 236"/>
                  <a:gd name="T1" fmla="*/ 29 h 32"/>
                  <a:gd name="T2" fmla="*/ 236 w 236"/>
                  <a:gd name="T3" fmla="*/ 16 h 32"/>
                  <a:gd name="T4" fmla="*/ 0 w 236"/>
                  <a:gd name="T5" fmla="*/ 8 h 32"/>
                  <a:gd name="T6" fmla="*/ 102 w 236"/>
                  <a:gd name="T7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6" h="32">
                    <a:moveTo>
                      <a:pt x="102" y="29"/>
                    </a:moveTo>
                    <a:cubicBezTo>
                      <a:pt x="147" y="32"/>
                      <a:pt x="192" y="26"/>
                      <a:pt x="236" y="16"/>
                    </a:cubicBezTo>
                    <a:cubicBezTo>
                      <a:pt x="166" y="0"/>
                      <a:pt x="72" y="0"/>
                      <a:pt x="0" y="8"/>
                    </a:cubicBezTo>
                    <a:cubicBezTo>
                      <a:pt x="32" y="16"/>
                      <a:pt x="68" y="28"/>
                      <a:pt x="102" y="29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227"/>
              <p:cNvSpPr>
                <a:spLocks/>
              </p:cNvSpPr>
              <p:nvPr/>
            </p:nvSpPr>
            <p:spPr bwMode="auto">
              <a:xfrm>
                <a:off x="1069" y="2937"/>
                <a:ext cx="92" cy="12"/>
              </a:xfrm>
              <a:custGeom>
                <a:avLst/>
                <a:gdLst>
                  <a:gd name="T0" fmla="*/ 102 w 236"/>
                  <a:gd name="T1" fmla="*/ 30 h 32"/>
                  <a:gd name="T2" fmla="*/ 236 w 236"/>
                  <a:gd name="T3" fmla="*/ 16 h 32"/>
                  <a:gd name="T4" fmla="*/ 0 w 236"/>
                  <a:gd name="T5" fmla="*/ 8 h 32"/>
                  <a:gd name="T6" fmla="*/ 102 w 236"/>
                  <a:gd name="T7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6" h="32">
                    <a:moveTo>
                      <a:pt x="102" y="30"/>
                    </a:moveTo>
                    <a:cubicBezTo>
                      <a:pt x="147" y="32"/>
                      <a:pt x="193" y="26"/>
                      <a:pt x="236" y="16"/>
                    </a:cubicBezTo>
                    <a:cubicBezTo>
                      <a:pt x="166" y="0"/>
                      <a:pt x="73" y="0"/>
                      <a:pt x="0" y="8"/>
                    </a:cubicBezTo>
                    <a:cubicBezTo>
                      <a:pt x="32" y="16"/>
                      <a:pt x="69" y="28"/>
                      <a:pt x="102" y="3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228"/>
              <p:cNvSpPr>
                <a:spLocks/>
              </p:cNvSpPr>
              <p:nvPr/>
            </p:nvSpPr>
            <p:spPr bwMode="auto">
              <a:xfrm>
                <a:off x="1955" y="2957"/>
                <a:ext cx="430" cy="53"/>
              </a:xfrm>
              <a:custGeom>
                <a:avLst/>
                <a:gdLst>
                  <a:gd name="T0" fmla="*/ 430 w 1105"/>
                  <a:gd name="T1" fmla="*/ 38 h 136"/>
                  <a:gd name="T2" fmla="*/ 96 w 1105"/>
                  <a:gd name="T3" fmla="*/ 57 h 136"/>
                  <a:gd name="T4" fmla="*/ 1105 w 1105"/>
                  <a:gd name="T5" fmla="*/ 76 h 136"/>
                  <a:gd name="T6" fmla="*/ 430 w 1105"/>
                  <a:gd name="T7" fmla="*/ 3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5" h="136">
                    <a:moveTo>
                      <a:pt x="430" y="38"/>
                    </a:moveTo>
                    <a:cubicBezTo>
                      <a:pt x="406" y="38"/>
                      <a:pt x="191" y="48"/>
                      <a:pt x="96" y="57"/>
                    </a:cubicBezTo>
                    <a:cubicBezTo>
                      <a:pt x="0" y="67"/>
                      <a:pt x="856" y="136"/>
                      <a:pt x="1105" y="76"/>
                    </a:cubicBezTo>
                    <a:cubicBezTo>
                      <a:pt x="776" y="35"/>
                      <a:pt x="658" y="0"/>
                      <a:pt x="430" y="38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229"/>
              <p:cNvSpPr>
                <a:spLocks/>
              </p:cNvSpPr>
              <p:nvPr/>
            </p:nvSpPr>
            <p:spPr bwMode="auto">
              <a:xfrm>
                <a:off x="1443" y="2974"/>
                <a:ext cx="450" cy="58"/>
              </a:xfrm>
              <a:custGeom>
                <a:avLst/>
                <a:gdLst>
                  <a:gd name="T0" fmla="*/ 360 w 1157"/>
                  <a:gd name="T1" fmla="*/ 87 h 151"/>
                  <a:gd name="T2" fmla="*/ 1104 w 1157"/>
                  <a:gd name="T3" fmla="*/ 84 h 151"/>
                  <a:gd name="T4" fmla="*/ 723 w 1157"/>
                  <a:gd name="T5" fmla="*/ 47 h 151"/>
                  <a:gd name="T6" fmla="*/ 783 w 1157"/>
                  <a:gd name="T7" fmla="*/ 73 h 151"/>
                  <a:gd name="T8" fmla="*/ 95 w 1157"/>
                  <a:gd name="T9" fmla="*/ 15 h 151"/>
                  <a:gd name="T10" fmla="*/ 360 w 1157"/>
                  <a:gd name="T11" fmla="*/ 8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7" h="151">
                    <a:moveTo>
                      <a:pt x="360" y="87"/>
                    </a:moveTo>
                    <a:cubicBezTo>
                      <a:pt x="528" y="101"/>
                      <a:pt x="921" y="151"/>
                      <a:pt x="1104" y="84"/>
                    </a:cubicBezTo>
                    <a:cubicBezTo>
                      <a:pt x="1157" y="65"/>
                      <a:pt x="723" y="0"/>
                      <a:pt x="723" y="47"/>
                    </a:cubicBezTo>
                    <a:cubicBezTo>
                      <a:pt x="732" y="53"/>
                      <a:pt x="880" y="50"/>
                      <a:pt x="783" y="73"/>
                    </a:cubicBezTo>
                    <a:cubicBezTo>
                      <a:pt x="685" y="96"/>
                      <a:pt x="190" y="25"/>
                      <a:pt x="95" y="15"/>
                    </a:cubicBezTo>
                    <a:cubicBezTo>
                      <a:pt x="0" y="5"/>
                      <a:pt x="192" y="73"/>
                      <a:pt x="360" y="87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230"/>
              <p:cNvSpPr>
                <a:spLocks/>
              </p:cNvSpPr>
              <p:nvPr/>
            </p:nvSpPr>
            <p:spPr bwMode="auto">
              <a:xfrm>
                <a:off x="2319" y="2596"/>
                <a:ext cx="275" cy="17"/>
              </a:xfrm>
              <a:custGeom>
                <a:avLst/>
                <a:gdLst>
                  <a:gd name="T0" fmla="*/ 328 w 706"/>
                  <a:gd name="T1" fmla="*/ 2 h 45"/>
                  <a:gd name="T2" fmla="*/ 0 w 706"/>
                  <a:gd name="T3" fmla="*/ 37 h 45"/>
                  <a:gd name="T4" fmla="*/ 706 w 706"/>
                  <a:gd name="T5" fmla="*/ 33 h 45"/>
                  <a:gd name="T6" fmla="*/ 328 w 706"/>
                  <a:gd name="T7" fmla="*/ 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6" h="45">
                    <a:moveTo>
                      <a:pt x="328" y="2"/>
                    </a:moveTo>
                    <a:cubicBezTo>
                      <a:pt x="221" y="17"/>
                      <a:pt x="105" y="16"/>
                      <a:pt x="0" y="37"/>
                    </a:cubicBezTo>
                    <a:cubicBezTo>
                      <a:pt x="235" y="40"/>
                      <a:pt x="471" y="45"/>
                      <a:pt x="706" y="33"/>
                    </a:cubicBezTo>
                    <a:cubicBezTo>
                      <a:pt x="582" y="12"/>
                      <a:pt x="455" y="0"/>
                      <a:pt x="328" y="2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231"/>
              <p:cNvSpPr>
                <a:spLocks/>
              </p:cNvSpPr>
              <p:nvPr/>
            </p:nvSpPr>
            <p:spPr bwMode="auto">
              <a:xfrm>
                <a:off x="993" y="3003"/>
                <a:ext cx="257" cy="47"/>
              </a:xfrm>
              <a:custGeom>
                <a:avLst/>
                <a:gdLst>
                  <a:gd name="T0" fmla="*/ 655 w 660"/>
                  <a:gd name="T1" fmla="*/ 100 h 120"/>
                  <a:gd name="T2" fmla="*/ 407 w 660"/>
                  <a:gd name="T3" fmla="*/ 21 h 120"/>
                  <a:gd name="T4" fmla="*/ 0 w 660"/>
                  <a:gd name="T5" fmla="*/ 52 h 120"/>
                  <a:gd name="T6" fmla="*/ 409 w 660"/>
                  <a:gd name="T7" fmla="*/ 84 h 120"/>
                  <a:gd name="T8" fmla="*/ 655 w 660"/>
                  <a:gd name="T9" fmla="*/ 10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0" h="120">
                    <a:moveTo>
                      <a:pt x="655" y="100"/>
                    </a:moveTo>
                    <a:cubicBezTo>
                      <a:pt x="660" y="94"/>
                      <a:pt x="454" y="28"/>
                      <a:pt x="407" y="21"/>
                    </a:cubicBezTo>
                    <a:cubicBezTo>
                      <a:pt x="267" y="0"/>
                      <a:pt x="135" y="25"/>
                      <a:pt x="0" y="52"/>
                    </a:cubicBezTo>
                    <a:cubicBezTo>
                      <a:pt x="136" y="67"/>
                      <a:pt x="273" y="74"/>
                      <a:pt x="409" y="84"/>
                    </a:cubicBezTo>
                    <a:cubicBezTo>
                      <a:pt x="439" y="86"/>
                      <a:pt x="638" y="120"/>
                      <a:pt x="655" y="100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232"/>
              <p:cNvSpPr>
                <a:spLocks/>
              </p:cNvSpPr>
              <p:nvPr/>
            </p:nvSpPr>
            <p:spPr bwMode="auto">
              <a:xfrm>
                <a:off x="1016" y="2943"/>
                <a:ext cx="431" cy="58"/>
              </a:xfrm>
              <a:custGeom>
                <a:avLst/>
                <a:gdLst>
                  <a:gd name="T0" fmla="*/ 479 w 1108"/>
                  <a:gd name="T1" fmla="*/ 143 h 149"/>
                  <a:gd name="T2" fmla="*/ 0 w 1108"/>
                  <a:gd name="T3" fmla="*/ 76 h 149"/>
                  <a:gd name="T4" fmla="*/ 587 w 1108"/>
                  <a:gd name="T5" fmla="*/ 14 h 149"/>
                  <a:gd name="T6" fmla="*/ 1108 w 1108"/>
                  <a:gd name="T7" fmla="*/ 75 h 149"/>
                  <a:gd name="T8" fmla="*/ 479 w 1108"/>
                  <a:gd name="T9" fmla="*/ 14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8" h="149">
                    <a:moveTo>
                      <a:pt x="479" y="143"/>
                    </a:moveTo>
                    <a:cubicBezTo>
                      <a:pt x="316" y="137"/>
                      <a:pt x="158" y="106"/>
                      <a:pt x="0" y="76"/>
                    </a:cubicBezTo>
                    <a:cubicBezTo>
                      <a:pt x="113" y="75"/>
                      <a:pt x="552" y="42"/>
                      <a:pt x="587" y="14"/>
                    </a:cubicBezTo>
                    <a:cubicBezTo>
                      <a:pt x="605" y="0"/>
                      <a:pt x="1012" y="64"/>
                      <a:pt x="1108" y="75"/>
                    </a:cubicBezTo>
                    <a:cubicBezTo>
                      <a:pt x="1063" y="93"/>
                      <a:pt x="641" y="149"/>
                      <a:pt x="479" y="143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233"/>
              <p:cNvSpPr>
                <a:spLocks/>
              </p:cNvSpPr>
              <p:nvPr/>
            </p:nvSpPr>
            <p:spPr bwMode="auto">
              <a:xfrm>
                <a:off x="2203" y="2517"/>
                <a:ext cx="175" cy="16"/>
              </a:xfrm>
              <a:custGeom>
                <a:avLst/>
                <a:gdLst>
                  <a:gd name="T0" fmla="*/ 204 w 452"/>
                  <a:gd name="T1" fmla="*/ 39 h 42"/>
                  <a:gd name="T2" fmla="*/ 452 w 452"/>
                  <a:gd name="T3" fmla="*/ 35 h 42"/>
                  <a:gd name="T4" fmla="*/ 0 w 452"/>
                  <a:gd name="T5" fmla="*/ 20 h 42"/>
                  <a:gd name="T6" fmla="*/ 204 w 452"/>
                  <a:gd name="T7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2" h="42">
                    <a:moveTo>
                      <a:pt x="204" y="39"/>
                    </a:moveTo>
                    <a:cubicBezTo>
                      <a:pt x="286" y="42"/>
                      <a:pt x="370" y="42"/>
                      <a:pt x="452" y="35"/>
                    </a:cubicBezTo>
                    <a:cubicBezTo>
                      <a:pt x="309" y="0"/>
                      <a:pt x="147" y="16"/>
                      <a:pt x="0" y="20"/>
                    </a:cubicBezTo>
                    <a:cubicBezTo>
                      <a:pt x="66" y="32"/>
                      <a:pt x="135" y="37"/>
                      <a:pt x="204" y="39"/>
                    </a:cubicBezTo>
                  </a:path>
                </a:pathLst>
              </a:custGeom>
              <a:solidFill>
                <a:srgbClr val="00A4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234"/>
              <p:cNvSpPr>
                <a:spLocks/>
              </p:cNvSpPr>
              <p:nvPr/>
            </p:nvSpPr>
            <p:spPr bwMode="auto">
              <a:xfrm>
                <a:off x="1713" y="2587"/>
                <a:ext cx="492" cy="37"/>
              </a:xfrm>
              <a:custGeom>
                <a:avLst/>
                <a:gdLst>
                  <a:gd name="T0" fmla="*/ 1263 w 1263"/>
                  <a:gd name="T1" fmla="*/ 65 h 95"/>
                  <a:gd name="T2" fmla="*/ 1002 w 1263"/>
                  <a:gd name="T3" fmla="*/ 74 h 95"/>
                  <a:gd name="T4" fmla="*/ 771 w 1263"/>
                  <a:gd name="T5" fmla="*/ 39 h 95"/>
                  <a:gd name="T6" fmla="*/ 370 w 1263"/>
                  <a:gd name="T7" fmla="*/ 64 h 95"/>
                  <a:gd name="T8" fmla="*/ 0 w 1263"/>
                  <a:gd name="T9" fmla="*/ 94 h 95"/>
                  <a:gd name="T10" fmla="*/ 373 w 1263"/>
                  <a:gd name="T11" fmla="*/ 36 h 95"/>
                  <a:gd name="T12" fmla="*/ 783 w 1263"/>
                  <a:gd name="T13" fmla="*/ 9 h 95"/>
                  <a:gd name="T14" fmla="*/ 1016 w 1263"/>
                  <a:gd name="T15" fmla="*/ 57 h 95"/>
                  <a:gd name="T16" fmla="*/ 1263 w 1263"/>
                  <a:gd name="T17" fmla="*/ 6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3" h="95">
                    <a:moveTo>
                      <a:pt x="1263" y="65"/>
                    </a:moveTo>
                    <a:cubicBezTo>
                      <a:pt x="1178" y="85"/>
                      <a:pt x="1086" y="95"/>
                      <a:pt x="1002" y="74"/>
                    </a:cubicBezTo>
                    <a:cubicBezTo>
                      <a:pt x="922" y="51"/>
                      <a:pt x="846" y="40"/>
                      <a:pt x="771" y="39"/>
                    </a:cubicBezTo>
                    <a:cubicBezTo>
                      <a:pt x="620" y="35"/>
                      <a:pt x="484" y="53"/>
                      <a:pt x="370" y="64"/>
                    </a:cubicBezTo>
                    <a:cubicBezTo>
                      <a:pt x="141" y="88"/>
                      <a:pt x="0" y="94"/>
                      <a:pt x="0" y="94"/>
                    </a:cubicBezTo>
                    <a:cubicBezTo>
                      <a:pt x="0" y="94"/>
                      <a:pt x="143" y="70"/>
                      <a:pt x="373" y="36"/>
                    </a:cubicBezTo>
                    <a:cubicBezTo>
                      <a:pt x="488" y="21"/>
                      <a:pt x="626" y="0"/>
                      <a:pt x="783" y="9"/>
                    </a:cubicBezTo>
                    <a:cubicBezTo>
                      <a:pt x="860" y="12"/>
                      <a:pt x="943" y="31"/>
                      <a:pt x="1016" y="57"/>
                    </a:cubicBezTo>
                    <a:cubicBezTo>
                      <a:pt x="1091" y="79"/>
                      <a:pt x="1178" y="76"/>
                      <a:pt x="1263" y="65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235"/>
              <p:cNvSpPr>
                <a:spLocks/>
              </p:cNvSpPr>
              <p:nvPr/>
            </p:nvSpPr>
            <p:spPr bwMode="auto">
              <a:xfrm>
                <a:off x="348" y="2734"/>
                <a:ext cx="298" cy="76"/>
              </a:xfrm>
              <a:custGeom>
                <a:avLst/>
                <a:gdLst>
                  <a:gd name="T0" fmla="*/ 552 w 767"/>
                  <a:gd name="T1" fmla="*/ 0 h 195"/>
                  <a:gd name="T2" fmla="*/ 256 w 767"/>
                  <a:gd name="T3" fmla="*/ 40 h 195"/>
                  <a:gd name="T4" fmla="*/ 116 w 767"/>
                  <a:gd name="T5" fmla="*/ 59 h 195"/>
                  <a:gd name="T6" fmla="*/ 52 w 767"/>
                  <a:gd name="T7" fmla="*/ 69 h 195"/>
                  <a:gd name="T8" fmla="*/ 35 w 767"/>
                  <a:gd name="T9" fmla="*/ 73 h 195"/>
                  <a:gd name="T10" fmla="*/ 41 w 767"/>
                  <a:gd name="T11" fmla="*/ 64 h 195"/>
                  <a:gd name="T12" fmla="*/ 38 w 767"/>
                  <a:gd name="T13" fmla="*/ 54 h 195"/>
                  <a:gd name="T14" fmla="*/ 37 w 767"/>
                  <a:gd name="T15" fmla="*/ 54 h 195"/>
                  <a:gd name="T16" fmla="*/ 65 w 767"/>
                  <a:gd name="T17" fmla="*/ 60 h 195"/>
                  <a:gd name="T18" fmla="*/ 525 w 767"/>
                  <a:gd name="T19" fmla="*/ 114 h 195"/>
                  <a:gd name="T20" fmla="*/ 703 w 767"/>
                  <a:gd name="T21" fmla="*/ 130 h 195"/>
                  <a:gd name="T22" fmla="*/ 742 w 767"/>
                  <a:gd name="T23" fmla="*/ 135 h 195"/>
                  <a:gd name="T24" fmla="*/ 753 w 767"/>
                  <a:gd name="T25" fmla="*/ 138 h 195"/>
                  <a:gd name="T26" fmla="*/ 759 w 767"/>
                  <a:gd name="T27" fmla="*/ 155 h 195"/>
                  <a:gd name="T28" fmla="*/ 740 w 767"/>
                  <a:gd name="T29" fmla="*/ 164 h 195"/>
                  <a:gd name="T30" fmla="*/ 679 w 767"/>
                  <a:gd name="T31" fmla="*/ 176 h 195"/>
                  <a:gd name="T32" fmla="*/ 567 w 767"/>
                  <a:gd name="T33" fmla="*/ 195 h 195"/>
                  <a:gd name="T34" fmla="*/ 679 w 767"/>
                  <a:gd name="T35" fmla="*/ 165 h 195"/>
                  <a:gd name="T36" fmla="*/ 737 w 767"/>
                  <a:gd name="T37" fmla="*/ 149 h 195"/>
                  <a:gd name="T38" fmla="*/ 743 w 767"/>
                  <a:gd name="T39" fmla="*/ 146 h 195"/>
                  <a:gd name="T40" fmla="*/ 746 w 767"/>
                  <a:gd name="T41" fmla="*/ 150 h 195"/>
                  <a:gd name="T42" fmla="*/ 732 w 767"/>
                  <a:gd name="T43" fmla="*/ 150 h 195"/>
                  <a:gd name="T44" fmla="*/ 694 w 767"/>
                  <a:gd name="T45" fmla="*/ 148 h 195"/>
                  <a:gd name="T46" fmla="*/ 512 w 767"/>
                  <a:gd name="T47" fmla="*/ 140 h 195"/>
                  <a:gd name="T48" fmla="*/ 43 w 767"/>
                  <a:gd name="T49" fmla="*/ 87 h 195"/>
                  <a:gd name="T50" fmla="*/ 26 w 767"/>
                  <a:gd name="T51" fmla="*/ 82 h 195"/>
                  <a:gd name="T52" fmla="*/ 15 w 767"/>
                  <a:gd name="T53" fmla="*/ 78 h 195"/>
                  <a:gd name="T54" fmla="*/ 6 w 767"/>
                  <a:gd name="T55" fmla="*/ 71 h 195"/>
                  <a:gd name="T56" fmla="*/ 9 w 767"/>
                  <a:gd name="T57" fmla="*/ 51 h 195"/>
                  <a:gd name="T58" fmla="*/ 51 w 767"/>
                  <a:gd name="T59" fmla="*/ 40 h 195"/>
                  <a:gd name="T60" fmla="*/ 120 w 767"/>
                  <a:gd name="T61" fmla="*/ 31 h 195"/>
                  <a:gd name="T62" fmla="*/ 260 w 767"/>
                  <a:gd name="T63" fmla="*/ 19 h 195"/>
                  <a:gd name="T64" fmla="*/ 552 w 767"/>
                  <a:gd name="T65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67" h="195">
                    <a:moveTo>
                      <a:pt x="552" y="0"/>
                    </a:moveTo>
                    <a:cubicBezTo>
                      <a:pt x="451" y="16"/>
                      <a:pt x="351" y="28"/>
                      <a:pt x="256" y="40"/>
                    </a:cubicBezTo>
                    <a:cubicBezTo>
                      <a:pt x="208" y="47"/>
                      <a:pt x="161" y="52"/>
                      <a:pt x="116" y="59"/>
                    </a:cubicBezTo>
                    <a:cubicBezTo>
                      <a:pt x="94" y="62"/>
                      <a:pt x="68" y="65"/>
                      <a:pt x="52" y="69"/>
                    </a:cubicBezTo>
                    <a:cubicBezTo>
                      <a:pt x="39" y="72"/>
                      <a:pt x="39" y="71"/>
                      <a:pt x="35" y="73"/>
                    </a:cubicBezTo>
                    <a:cubicBezTo>
                      <a:pt x="31" y="73"/>
                      <a:pt x="38" y="74"/>
                      <a:pt x="41" y="64"/>
                    </a:cubicBezTo>
                    <a:cubicBezTo>
                      <a:pt x="41" y="54"/>
                      <a:pt x="36" y="53"/>
                      <a:pt x="38" y="54"/>
                    </a:cubicBezTo>
                    <a:cubicBezTo>
                      <a:pt x="37" y="54"/>
                      <a:pt x="36" y="53"/>
                      <a:pt x="37" y="54"/>
                    </a:cubicBezTo>
                    <a:cubicBezTo>
                      <a:pt x="43" y="56"/>
                      <a:pt x="55" y="58"/>
                      <a:pt x="65" y="60"/>
                    </a:cubicBezTo>
                    <a:cubicBezTo>
                      <a:pt x="235" y="87"/>
                      <a:pt x="394" y="100"/>
                      <a:pt x="525" y="114"/>
                    </a:cubicBezTo>
                    <a:cubicBezTo>
                      <a:pt x="591" y="121"/>
                      <a:pt x="650" y="126"/>
                      <a:pt x="703" y="130"/>
                    </a:cubicBezTo>
                    <a:cubicBezTo>
                      <a:pt x="716" y="131"/>
                      <a:pt x="729" y="132"/>
                      <a:pt x="742" y="135"/>
                    </a:cubicBezTo>
                    <a:cubicBezTo>
                      <a:pt x="745" y="135"/>
                      <a:pt x="749" y="137"/>
                      <a:pt x="753" y="138"/>
                    </a:cubicBezTo>
                    <a:cubicBezTo>
                      <a:pt x="757" y="138"/>
                      <a:pt x="767" y="149"/>
                      <a:pt x="759" y="155"/>
                    </a:cubicBezTo>
                    <a:cubicBezTo>
                      <a:pt x="751" y="161"/>
                      <a:pt x="746" y="162"/>
                      <a:pt x="740" y="164"/>
                    </a:cubicBezTo>
                    <a:cubicBezTo>
                      <a:pt x="717" y="170"/>
                      <a:pt x="697" y="173"/>
                      <a:pt x="679" y="176"/>
                    </a:cubicBezTo>
                    <a:cubicBezTo>
                      <a:pt x="606" y="186"/>
                      <a:pt x="567" y="193"/>
                      <a:pt x="567" y="195"/>
                    </a:cubicBezTo>
                    <a:cubicBezTo>
                      <a:pt x="566" y="193"/>
                      <a:pt x="606" y="182"/>
                      <a:pt x="679" y="165"/>
                    </a:cubicBezTo>
                    <a:cubicBezTo>
                      <a:pt x="697" y="161"/>
                      <a:pt x="718" y="156"/>
                      <a:pt x="737" y="149"/>
                    </a:cubicBezTo>
                    <a:cubicBezTo>
                      <a:pt x="739" y="148"/>
                      <a:pt x="741" y="147"/>
                      <a:pt x="743" y="146"/>
                    </a:cubicBezTo>
                    <a:cubicBezTo>
                      <a:pt x="740" y="145"/>
                      <a:pt x="755" y="149"/>
                      <a:pt x="746" y="150"/>
                    </a:cubicBezTo>
                    <a:cubicBezTo>
                      <a:pt x="742" y="154"/>
                      <a:pt x="738" y="150"/>
                      <a:pt x="732" y="150"/>
                    </a:cubicBezTo>
                    <a:cubicBezTo>
                      <a:pt x="720" y="149"/>
                      <a:pt x="707" y="149"/>
                      <a:pt x="694" y="148"/>
                    </a:cubicBezTo>
                    <a:cubicBezTo>
                      <a:pt x="640" y="148"/>
                      <a:pt x="579" y="145"/>
                      <a:pt x="512" y="140"/>
                    </a:cubicBezTo>
                    <a:cubicBezTo>
                      <a:pt x="377" y="130"/>
                      <a:pt x="219" y="120"/>
                      <a:pt x="43" y="87"/>
                    </a:cubicBezTo>
                    <a:cubicBezTo>
                      <a:pt x="38" y="86"/>
                      <a:pt x="32" y="84"/>
                      <a:pt x="26" y="82"/>
                    </a:cubicBezTo>
                    <a:cubicBezTo>
                      <a:pt x="22" y="81"/>
                      <a:pt x="20" y="81"/>
                      <a:pt x="15" y="78"/>
                    </a:cubicBezTo>
                    <a:cubicBezTo>
                      <a:pt x="12" y="76"/>
                      <a:pt x="10" y="76"/>
                      <a:pt x="6" y="71"/>
                    </a:cubicBezTo>
                    <a:cubicBezTo>
                      <a:pt x="0" y="63"/>
                      <a:pt x="5" y="52"/>
                      <a:pt x="9" y="51"/>
                    </a:cubicBezTo>
                    <a:cubicBezTo>
                      <a:pt x="40" y="37"/>
                      <a:pt x="35" y="45"/>
                      <a:pt x="51" y="40"/>
                    </a:cubicBezTo>
                    <a:cubicBezTo>
                      <a:pt x="75" y="36"/>
                      <a:pt x="97" y="34"/>
                      <a:pt x="120" y="31"/>
                    </a:cubicBezTo>
                    <a:cubicBezTo>
                      <a:pt x="166" y="27"/>
                      <a:pt x="212" y="23"/>
                      <a:pt x="260" y="19"/>
                    </a:cubicBezTo>
                    <a:cubicBezTo>
                      <a:pt x="354" y="12"/>
                      <a:pt x="452" y="6"/>
                      <a:pt x="552" y="0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236"/>
              <p:cNvSpPr>
                <a:spLocks/>
              </p:cNvSpPr>
              <p:nvPr/>
            </p:nvSpPr>
            <p:spPr bwMode="auto">
              <a:xfrm>
                <a:off x="130" y="2959"/>
                <a:ext cx="821" cy="68"/>
              </a:xfrm>
              <a:custGeom>
                <a:avLst/>
                <a:gdLst>
                  <a:gd name="T0" fmla="*/ 2109 w 2109"/>
                  <a:gd name="T1" fmla="*/ 33 h 175"/>
                  <a:gd name="T2" fmla="*/ 1675 w 2109"/>
                  <a:gd name="T3" fmla="*/ 37 h 175"/>
                  <a:gd name="T4" fmla="*/ 1287 w 2109"/>
                  <a:gd name="T5" fmla="*/ 126 h 175"/>
                  <a:gd name="T6" fmla="*/ 921 w 2109"/>
                  <a:gd name="T7" fmla="*/ 175 h 175"/>
                  <a:gd name="T8" fmla="*/ 603 w 2109"/>
                  <a:gd name="T9" fmla="*/ 136 h 175"/>
                  <a:gd name="T10" fmla="*/ 163 w 2109"/>
                  <a:gd name="T11" fmla="*/ 35 h 175"/>
                  <a:gd name="T12" fmla="*/ 1 w 2109"/>
                  <a:gd name="T13" fmla="*/ 4 h 175"/>
                  <a:gd name="T14" fmla="*/ 171 w 2109"/>
                  <a:gd name="T15" fmla="*/ 26 h 175"/>
                  <a:gd name="T16" fmla="*/ 625 w 2109"/>
                  <a:gd name="T17" fmla="*/ 113 h 175"/>
                  <a:gd name="T18" fmla="*/ 937 w 2109"/>
                  <a:gd name="T19" fmla="*/ 144 h 175"/>
                  <a:gd name="T20" fmla="*/ 1291 w 2109"/>
                  <a:gd name="T21" fmla="*/ 93 h 175"/>
                  <a:gd name="T22" fmla="*/ 1682 w 2109"/>
                  <a:gd name="T23" fmla="*/ 15 h 175"/>
                  <a:gd name="T24" fmla="*/ 2109 w 2109"/>
                  <a:gd name="T25" fmla="*/ 33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09" h="175">
                    <a:moveTo>
                      <a:pt x="2109" y="33"/>
                    </a:moveTo>
                    <a:cubicBezTo>
                      <a:pt x="1961" y="10"/>
                      <a:pt x="1812" y="16"/>
                      <a:pt x="1675" y="37"/>
                    </a:cubicBezTo>
                    <a:cubicBezTo>
                      <a:pt x="1538" y="59"/>
                      <a:pt x="1411" y="98"/>
                      <a:pt x="1287" y="126"/>
                    </a:cubicBezTo>
                    <a:cubicBezTo>
                      <a:pt x="1162" y="155"/>
                      <a:pt x="1039" y="175"/>
                      <a:pt x="921" y="175"/>
                    </a:cubicBezTo>
                    <a:cubicBezTo>
                      <a:pt x="802" y="175"/>
                      <a:pt x="697" y="155"/>
                      <a:pt x="603" y="136"/>
                    </a:cubicBezTo>
                    <a:cubicBezTo>
                      <a:pt x="414" y="97"/>
                      <a:pt x="267" y="57"/>
                      <a:pt x="163" y="35"/>
                    </a:cubicBezTo>
                    <a:cubicBezTo>
                      <a:pt x="59" y="12"/>
                      <a:pt x="0" y="5"/>
                      <a:pt x="1" y="4"/>
                    </a:cubicBezTo>
                    <a:cubicBezTo>
                      <a:pt x="0" y="5"/>
                      <a:pt x="63" y="7"/>
                      <a:pt x="171" y="26"/>
                    </a:cubicBezTo>
                    <a:cubicBezTo>
                      <a:pt x="280" y="43"/>
                      <a:pt x="435" y="78"/>
                      <a:pt x="625" y="113"/>
                    </a:cubicBezTo>
                    <a:cubicBezTo>
                      <a:pt x="720" y="129"/>
                      <a:pt x="826" y="146"/>
                      <a:pt x="937" y="144"/>
                    </a:cubicBezTo>
                    <a:cubicBezTo>
                      <a:pt x="1050" y="141"/>
                      <a:pt x="1168" y="121"/>
                      <a:pt x="1291" y="93"/>
                    </a:cubicBezTo>
                    <a:cubicBezTo>
                      <a:pt x="1414" y="67"/>
                      <a:pt x="1542" y="31"/>
                      <a:pt x="1682" y="15"/>
                    </a:cubicBezTo>
                    <a:cubicBezTo>
                      <a:pt x="1820" y="0"/>
                      <a:pt x="1968" y="1"/>
                      <a:pt x="2109" y="33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237"/>
              <p:cNvSpPr>
                <a:spLocks/>
              </p:cNvSpPr>
              <p:nvPr/>
            </p:nvSpPr>
            <p:spPr bwMode="auto">
              <a:xfrm>
                <a:off x="150" y="2868"/>
                <a:ext cx="623" cy="50"/>
              </a:xfrm>
              <a:custGeom>
                <a:avLst/>
                <a:gdLst>
                  <a:gd name="T0" fmla="*/ 1601 w 1601"/>
                  <a:gd name="T1" fmla="*/ 93 h 127"/>
                  <a:gd name="T2" fmla="*/ 1277 w 1601"/>
                  <a:gd name="T3" fmla="*/ 106 h 127"/>
                  <a:gd name="T4" fmla="*/ 967 w 1601"/>
                  <a:gd name="T5" fmla="*/ 81 h 127"/>
                  <a:gd name="T6" fmla="*/ 474 w 1601"/>
                  <a:gd name="T7" fmla="*/ 52 h 127"/>
                  <a:gd name="T8" fmla="*/ 1 w 1601"/>
                  <a:gd name="T9" fmla="*/ 70 h 127"/>
                  <a:gd name="T10" fmla="*/ 478 w 1601"/>
                  <a:gd name="T11" fmla="*/ 24 h 127"/>
                  <a:gd name="T12" fmla="*/ 723 w 1601"/>
                  <a:gd name="T13" fmla="*/ 2 h 127"/>
                  <a:gd name="T14" fmla="*/ 995 w 1601"/>
                  <a:gd name="T15" fmla="*/ 58 h 127"/>
                  <a:gd name="T16" fmla="*/ 1280 w 1601"/>
                  <a:gd name="T17" fmla="*/ 85 h 127"/>
                  <a:gd name="T18" fmla="*/ 1601 w 1601"/>
                  <a:gd name="T19" fmla="*/ 9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1" h="127">
                    <a:moveTo>
                      <a:pt x="1601" y="93"/>
                    </a:moveTo>
                    <a:cubicBezTo>
                      <a:pt x="1491" y="61"/>
                      <a:pt x="1381" y="89"/>
                      <a:pt x="1277" y="106"/>
                    </a:cubicBezTo>
                    <a:cubicBezTo>
                      <a:pt x="1173" y="127"/>
                      <a:pt x="1056" y="119"/>
                      <a:pt x="967" y="81"/>
                    </a:cubicBezTo>
                    <a:cubicBezTo>
                      <a:pt x="798" y="8"/>
                      <a:pt x="615" y="35"/>
                      <a:pt x="474" y="52"/>
                    </a:cubicBezTo>
                    <a:cubicBezTo>
                      <a:pt x="183" y="98"/>
                      <a:pt x="0" y="66"/>
                      <a:pt x="1" y="70"/>
                    </a:cubicBezTo>
                    <a:cubicBezTo>
                      <a:pt x="0" y="67"/>
                      <a:pt x="190" y="79"/>
                      <a:pt x="478" y="24"/>
                    </a:cubicBezTo>
                    <a:cubicBezTo>
                      <a:pt x="551" y="12"/>
                      <a:pt x="634" y="1"/>
                      <a:pt x="723" y="2"/>
                    </a:cubicBezTo>
                    <a:cubicBezTo>
                      <a:pt x="811" y="0"/>
                      <a:pt x="912" y="20"/>
                      <a:pt x="995" y="58"/>
                    </a:cubicBezTo>
                    <a:cubicBezTo>
                      <a:pt x="1078" y="93"/>
                      <a:pt x="1178" y="100"/>
                      <a:pt x="1280" y="85"/>
                    </a:cubicBezTo>
                    <a:cubicBezTo>
                      <a:pt x="1381" y="71"/>
                      <a:pt x="1499" y="53"/>
                      <a:pt x="1601" y="93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238"/>
              <p:cNvSpPr>
                <a:spLocks/>
              </p:cNvSpPr>
              <p:nvPr/>
            </p:nvSpPr>
            <p:spPr bwMode="auto">
              <a:xfrm>
                <a:off x="1398" y="2952"/>
                <a:ext cx="332" cy="48"/>
              </a:xfrm>
              <a:custGeom>
                <a:avLst/>
                <a:gdLst>
                  <a:gd name="T0" fmla="*/ 755 w 853"/>
                  <a:gd name="T1" fmla="*/ 69 h 125"/>
                  <a:gd name="T2" fmla="*/ 851 w 853"/>
                  <a:gd name="T3" fmla="*/ 102 h 125"/>
                  <a:gd name="T4" fmla="*/ 827 w 853"/>
                  <a:gd name="T5" fmla="*/ 120 h 125"/>
                  <a:gd name="T6" fmla="*/ 802 w 853"/>
                  <a:gd name="T7" fmla="*/ 123 h 125"/>
                  <a:gd name="T8" fmla="*/ 753 w 853"/>
                  <a:gd name="T9" fmla="*/ 125 h 125"/>
                  <a:gd name="T10" fmla="*/ 570 w 853"/>
                  <a:gd name="T11" fmla="*/ 115 h 125"/>
                  <a:gd name="T12" fmla="*/ 267 w 853"/>
                  <a:gd name="T13" fmla="*/ 71 h 125"/>
                  <a:gd name="T14" fmla="*/ 0 w 853"/>
                  <a:gd name="T15" fmla="*/ 0 h 125"/>
                  <a:gd name="T16" fmla="*/ 280 w 853"/>
                  <a:gd name="T17" fmla="*/ 46 h 125"/>
                  <a:gd name="T18" fmla="*/ 582 w 853"/>
                  <a:gd name="T19" fmla="*/ 86 h 125"/>
                  <a:gd name="T20" fmla="*/ 759 w 853"/>
                  <a:gd name="T21" fmla="*/ 104 h 125"/>
                  <a:gd name="T22" fmla="*/ 805 w 853"/>
                  <a:gd name="T23" fmla="*/ 106 h 125"/>
                  <a:gd name="T24" fmla="*/ 836 w 853"/>
                  <a:gd name="T25" fmla="*/ 105 h 125"/>
                  <a:gd name="T26" fmla="*/ 755 w 853"/>
                  <a:gd name="T27" fmla="*/ 6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3" h="125">
                    <a:moveTo>
                      <a:pt x="755" y="69"/>
                    </a:moveTo>
                    <a:cubicBezTo>
                      <a:pt x="788" y="78"/>
                      <a:pt x="820" y="78"/>
                      <a:pt x="851" y="102"/>
                    </a:cubicBezTo>
                    <a:cubicBezTo>
                      <a:pt x="853" y="119"/>
                      <a:pt x="833" y="119"/>
                      <a:pt x="827" y="120"/>
                    </a:cubicBezTo>
                    <a:cubicBezTo>
                      <a:pt x="819" y="122"/>
                      <a:pt x="810" y="122"/>
                      <a:pt x="802" y="123"/>
                    </a:cubicBezTo>
                    <a:cubicBezTo>
                      <a:pt x="785" y="124"/>
                      <a:pt x="769" y="125"/>
                      <a:pt x="753" y="125"/>
                    </a:cubicBezTo>
                    <a:cubicBezTo>
                      <a:pt x="689" y="125"/>
                      <a:pt x="627" y="120"/>
                      <a:pt x="570" y="115"/>
                    </a:cubicBezTo>
                    <a:cubicBezTo>
                      <a:pt x="454" y="104"/>
                      <a:pt x="351" y="88"/>
                      <a:pt x="267" y="71"/>
                    </a:cubicBezTo>
                    <a:cubicBezTo>
                      <a:pt x="97" y="38"/>
                      <a:pt x="0" y="0"/>
                      <a:pt x="0" y="0"/>
                    </a:cubicBezTo>
                    <a:cubicBezTo>
                      <a:pt x="0" y="0"/>
                      <a:pt x="108" y="22"/>
                      <a:pt x="280" y="46"/>
                    </a:cubicBezTo>
                    <a:cubicBezTo>
                      <a:pt x="367" y="58"/>
                      <a:pt x="469" y="72"/>
                      <a:pt x="582" y="86"/>
                    </a:cubicBezTo>
                    <a:cubicBezTo>
                      <a:pt x="639" y="92"/>
                      <a:pt x="698" y="100"/>
                      <a:pt x="759" y="104"/>
                    </a:cubicBezTo>
                    <a:cubicBezTo>
                      <a:pt x="774" y="105"/>
                      <a:pt x="790" y="106"/>
                      <a:pt x="805" y="106"/>
                    </a:cubicBezTo>
                    <a:cubicBezTo>
                      <a:pt x="818" y="108"/>
                      <a:pt x="842" y="102"/>
                      <a:pt x="836" y="105"/>
                    </a:cubicBezTo>
                    <a:cubicBezTo>
                      <a:pt x="818" y="91"/>
                      <a:pt x="784" y="80"/>
                      <a:pt x="755" y="69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239"/>
              <p:cNvSpPr>
                <a:spLocks/>
              </p:cNvSpPr>
              <p:nvPr/>
            </p:nvSpPr>
            <p:spPr bwMode="auto">
              <a:xfrm>
                <a:off x="730" y="3152"/>
                <a:ext cx="677" cy="54"/>
              </a:xfrm>
              <a:custGeom>
                <a:avLst/>
                <a:gdLst>
                  <a:gd name="T0" fmla="*/ 1742 w 1742"/>
                  <a:gd name="T1" fmla="*/ 129 h 139"/>
                  <a:gd name="T2" fmla="*/ 1388 w 1742"/>
                  <a:gd name="T3" fmla="*/ 89 h 139"/>
                  <a:gd name="T4" fmla="*/ 1061 w 1742"/>
                  <a:gd name="T5" fmla="*/ 50 h 139"/>
                  <a:gd name="T6" fmla="*/ 507 w 1742"/>
                  <a:gd name="T7" fmla="*/ 45 h 139"/>
                  <a:gd name="T8" fmla="*/ 0 w 1742"/>
                  <a:gd name="T9" fmla="*/ 89 h 139"/>
                  <a:gd name="T10" fmla="*/ 516 w 1742"/>
                  <a:gd name="T11" fmla="*/ 17 h 139"/>
                  <a:gd name="T12" fmla="*/ 1079 w 1742"/>
                  <a:gd name="T13" fmla="*/ 21 h 139"/>
                  <a:gd name="T14" fmla="*/ 1403 w 1742"/>
                  <a:gd name="T15" fmla="*/ 71 h 139"/>
                  <a:gd name="T16" fmla="*/ 1742 w 1742"/>
                  <a:gd name="T17" fmla="*/ 12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42" h="139">
                    <a:moveTo>
                      <a:pt x="1742" y="129"/>
                    </a:moveTo>
                    <a:cubicBezTo>
                      <a:pt x="1617" y="139"/>
                      <a:pt x="1500" y="104"/>
                      <a:pt x="1388" y="89"/>
                    </a:cubicBezTo>
                    <a:cubicBezTo>
                      <a:pt x="1275" y="71"/>
                      <a:pt x="1166" y="58"/>
                      <a:pt x="1061" y="50"/>
                    </a:cubicBezTo>
                    <a:cubicBezTo>
                      <a:pt x="853" y="34"/>
                      <a:pt x="664" y="37"/>
                      <a:pt x="507" y="45"/>
                    </a:cubicBezTo>
                    <a:cubicBezTo>
                      <a:pt x="192" y="61"/>
                      <a:pt x="0" y="91"/>
                      <a:pt x="0" y="89"/>
                    </a:cubicBezTo>
                    <a:cubicBezTo>
                      <a:pt x="0" y="91"/>
                      <a:pt x="194" y="42"/>
                      <a:pt x="516" y="17"/>
                    </a:cubicBezTo>
                    <a:cubicBezTo>
                      <a:pt x="676" y="5"/>
                      <a:pt x="869" y="0"/>
                      <a:pt x="1079" y="21"/>
                    </a:cubicBezTo>
                    <a:cubicBezTo>
                      <a:pt x="1184" y="31"/>
                      <a:pt x="1293" y="48"/>
                      <a:pt x="1403" y="71"/>
                    </a:cubicBezTo>
                    <a:cubicBezTo>
                      <a:pt x="1513" y="90"/>
                      <a:pt x="1622" y="130"/>
                      <a:pt x="1742" y="129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240"/>
              <p:cNvSpPr>
                <a:spLocks/>
              </p:cNvSpPr>
              <p:nvPr/>
            </p:nvSpPr>
            <p:spPr bwMode="auto">
              <a:xfrm>
                <a:off x="942" y="2911"/>
                <a:ext cx="321" cy="48"/>
              </a:xfrm>
              <a:custGeom>
                <a:avLst/>
                <a:gdLst>
                  <a:gd name="T0" fmla="*/ 356 w 823"/>
                  <a:gd name="T1" fmla="*/ 116 h 124"/>
                  <a:gd name="T2" fmla="*/ 116 w 823"/>
                  <a:gd name="T3" fmla="*/ 99 h 124"/>
                  <a:gd name="T4" fmla="*/ 5 w 823"/>
                  <a:gd name="T5" fmla="*/ 73 h 124"/>
                  <a:gd name="T6" fmla="*/ 4 w 823"/>
                  <a:gd name="T7" fmla="*/ 72 h 124"/>
                  <a:gd name="T8" fmla="*/ 3 w 823"/>
                  <a:gd name="T9" fmla="*/ 72 h 124"/>
                  <a:gd name="T10" fmla="*/ 2 w 823"/>
                  <a:gd name="T11" fmla="*/ 48 h 124"/>
                  <a:gd name="T12" fmla="*/ 3 w 823"/>
                  <a:gd name="T13" fmla="*/ 48 h 124"/>
                  <a:gd name="T14" fmla="*/ 6 w 823"/>
                  <a:gd name="T15" fmla="*/ 47 h 124"/>
                  <a:gd name="T16" fmla="*/ 12 w 823"/>
                  <a:gd name="T17" fmla="*/ 44 h 124"/>
                  <a:gd name="T18" fmla="*/ 25 w 823"/>
                  <a:gd name="T19" fmla="*/ 39 h 124"/>
                  <a:gd name="T20" fmla="*/ 52 w 823"/>
                  <a:gd name="T21" fmla="*/ 30 h 124"/>
                  <a:gd name="T22" fmla="*/ 106 w 823"/>
                  <a:gd name="T23" fmla="*/ 18 h 124"/>
                  <a:gd name="T24" fmla="*/ 484 w 823"/>
                  <a:gd name="T25" fmla="*/ 34 h 124"/>
                  <a:gd name="T26" fmla="*/ 823 w 823"/>
                  <a:gd name="T27" fmla="*/ 44 h 124"/>
                  <a:gd name="T28" fmla="*/ 472 w 823"/>
                  <a:gd name="T29" fmla="*/ 60 h 124"/>
                  <a:gd name="T30" fmla="*/ 105 w 823"/>
                  <a:gd name="T31" fmla="*/ 49 h 124"/>
                  <a:gd name="T32" fmla="*/ 57 w 823"/>
                  <a:gd name="T33" fmla="*/ 59 h 124"/>
                  <a:gd name="T34" fmla="*/ 34 w 823"/>
                  <a:gd name="T35" fmla="*/ 67 h 124"/>
                  <a:gd name="T36" fmla="*/ 22 w 823"/>
                  <a:gd name="T37" fmla="*/ 71 h 124"/>
                  <a:gd name="T38" fmla="*/ 19 w 823"/>
                  <a:gd name="T39" fmla="*/ 72 h 124"/>
                  <a:gd name="T40" fmla="*/ 18 w 823"/>
                  <a:gd name="T41" fmla="*/ 48 h 124"/>
                  <a:gd name="T42" fmla="*/ 18 w 823"/>
                  <a:gd name="T43" fmla="*/ 48 h 124"/>
                  <a:gd name="T44" fmla="*/ 19 w 823"/>
                  <a:gd name="T45" fmla="*/ 48 h 124"/>
                  <a:gd name="T46" fmla="*/ 21 w 823"/>
                  <a:gd name="T47" fmla="*/ 49 h 124"/>
                  <a:gd name="T48" fmla="*/ 26 w 823"/>
                  <a:gd name="T49" fmla="*/ 51 h 124"/>
                  <a:gd name="T50" fmla="*/ 129 w 823"/>
                  <a:gd name="T51" fmla="*/ 80 h 124"/>
                  <a:gd name="T52" fmla="*/ 356 w 823"/>
                  <a:gd name="T53" fmla="*/ 116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23" h="124">
                    <a:moveTo>
                      <a:pt x="356" y="116"/>
                    </a:moveTo>
                    <a:cubicBezTo>
                      <a:pt x="273" y="124"/>
                      <a:pt x="192" y="112"/>
                      <a:pt x="116" y="99"/>
                    </a:cubicBezTo>
                    <a:cubicBezTo>
                      <a:pt x="78" y="92"/>
                      <a:pt x="41" y="84"/>
                      <a:pt x="5" y="73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8"/>
                      <a:pt x="0" y="27"/>
                      <a:pt x="2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34" y="35"/>
                      <a:pt x="43" y="32"/>
                      <a:pt x="52" y="30"/>
                    </a:cubicBezTo>
                    <a:cubicBezTo>
                      <a:pt x="70" y="24"/>
                      <a:pt x="88" y="20"/>
                      <a:pt x="106" y="18"/>
                    </a:cubicBezTo>
                    <a:cubicBezTo>
                      <a:pt x="254" y="0"/>
                      <a:pt x="379" y="27"/>
                      <a:pt x="484" y="34"/>
                    </a:cubicBezTo>
                    <a:cubicBezTo>
                      <a:pt x="692" y="55"/>
                      <a:pt x="823" y="42"/>
                      <a:pt x="823" y="44"/>
                    </a:cubicBezTo>
                    <a:cubicBezTo>
                      <a:pt x="823" y="42"/>
                      <a:pt x="689" y="73"/>
                      <a:pt x="472" y="60"/>
                    </a:cubicBezTo>
                    <a:cubicBezTo>
                      <a:pt x="365" y="57"/>
                      <a:pt x="237" y="33"/>
                      <a:pt x="105" y="49"/>
                    </a:cubicBezTo>
                    <a:cubicBezTo>
                      <a:pt x="89" y="51"/>
                      <a:pt x="73" y="55"/>
                      <a:pt x="57" y="59"/>
                    </a:cubicBezTo>
                    <a:cubicBezTo>
                      <a:pt x="49" y="61"/>
                      <a:pt x="42" y="64"/>
                      <a:pt x="34" y="67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7"/>
                      <a:pt x="16" y="26"/>
                      <a:pt x="18" y="48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6" y="51"/>
                      <a:pt x="26" y="51"/>
                      <a:pt x="26" y="51"/>
                    </a:cubicBezTo>
                    <a:cubicBezTo>
                      <a:pt x="59" y="62"/>
                      <a:pt x="94" y="71"/>
                      <a:pt x="129" y="80"/>
                    </a:cubicBezTo>
                    <a:cubicBezTo>
                      <a:pt x="201" y="97"/>
                      <a:pt x="276" y="115"/>
                      <a:pt x="356" y="116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241"/>
              <p:cNvSpPr>
                <a:spLocks/>
              </p:cNvSpPr>
              <p:nvPr/>
            </p:nvSpPr>
            <p:spPr bwMode="auto">
              <a:xfrm>
                <a:off x="1151" y="2736"/>
                <a:ext cx="284" cy="30"/>
              </a:xfrm>
              <a:custGeom>
                <a:avLst/>
                <a:gdLst>
                  <a:gd name="T0" fmla="*/ 0 w 729"/>
                  <a:gd name="T1" fmla="*/ 61 h 78"/>
                  <a:gd name="T2" fmla="*/ 524 w 729"/>
                  <a:gd name="T3" fmla="*/ 22 h 78"/>
                  <a:gd name="T4" fmla="*/ 729 w 729"/>
                  <a:gd name="T5" fmla="*/ 76 h 78"/>
                  <a:gd name="T6" fmla="*/ 0 w 729"/>
                  <a:gd name="T7" fmla="*/ 6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9" h="78">
                    <a:moveTo>
                      <a:pt x="0" y="61"/>
                    </a:moveTo>
                    <a:cubicBezTo>
                      <a:pt x="195" y="0"/>
                      <a:pt x="392" y="1"/>
                      <a:pt x="524" y="22"/>
                    </a:cubicBezTo>
                    <a:cubicBezTo>
                      <a:pt x="658" y="42"/>
                      <a:pt x="729" y="78"/>
                      <a:pt x="729" y="76"/>
                    </a:cubicBezTo>
                    <a:cubicBezTo>
                      <a:pt x="729" y="75"/>
                      <a:pt x="398" y="8"/>
                      <a:pt x="0" y="61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242"/>
              <p:cNvSpPr>
                <a:spLocks/>
              </p:cNvSpPr>
              <p:nvPr/>
            </p:nvSpPr>
            <p:spPr bwMode="auto">
              <a:xfrm>
                <a:off x="264" y="2673"/>
                <a:ext cx="225" cy="57"/>
              </a:xfrm>
              <a:custGeom>
                <a:avLst/>
                <a:gdLst>
                  <a:gd name="T0" fmla="*/ 471 w 578"/>
                  <a:gd name="T1" fmla="*/ 0 h 147"/>
                  <a:gd name="T2" fmla="*/ 227 w 578"/>
                  <a:gd name="T3" fmla="*/ 45 h 147"/>
                  <a:gd name="T4" fmla="*/ 197 w 578"/>
                  <a:gd name="T5" fmla="*/ 46 h 147"/>
                  <a:gd name="T6" fmla="*/ 195 w 578"/>
                  <a:gd name="T7" fmla="*/ 46 h 147"/>
                  <a:gd name="T8" fmla="*/ 198 w 578"/>
                  <a:gd name="T9" fmla="*/ 24 h 147"/>
                  <a:gd name="T10" fmla="*/ 199 w 578"/>
                  <a:gd name="T11" fmla="*/ 24 h 147"/>
                  <a:gd name="T12" fmla="*/ 200 w 578"/>
                  <a:gd name="T13" fmla="*/ 24 h 147"/>
                  <a:gd name="T14" fmla="*/ 203 w 578"/>
                  <a:gd name="T15" fmla="*/ 25 h 147"/>
                  <a:gd name="T16" fmla="*/ 210 w 578"/>
                  <a:gd name="T17" fmla="*/ 26 h 147"/>
                  <a:gd name="T18" fmla="*/ 225 w 578"/>
                  <a:gd name="T19" fmla="*/ 29 h 147"/>
                  <a:gd name="T20" fmla="*/ 282 w 578"/>
                  <a:gd name="T21" fmla="*/ 39 h 147"/>
                  <a:gd name="T22" fmla="*/ 391 w 578"/>
                  <a:gd name="T23" fmla="*/ 62 h 147"/>
                  <a:gd name="T24" fmla="*/ 494 w 578"/>
                  <a:gd name="T25" fmla="*/ 86 h 147"/>
                  <a:gd name="T26" fmla="*/ 544 w 578"/>
                  <a:gd name="T27" fmla="*/ 101 h 147"/>
                  <a:gd name="T28" fmla="*/ 575 w 578"/>
                  <a:gd name="T29" fmla="*/ 120 h 147"/>
                  <a:gd name="T30" fmla="*/ 572 w 578"/>
                  <a:gd name="T31" fmla="*/ 138 h 147"/>
                  <a:gd name="T32" fmla="*/ 561 w 578"/>
                  <a:gd name="T33" fmla="*/ 144 h 147"/>
                  <a:gd name="T34" fmla="*/ 550 w 578"/>
                  <a:gd name="T35" fmla="*/ 146 h 147"/>
                  <a:gd name="T36" fmla="*/ 535 w 578"/>
                  <a:gd name="T37" fmla="*/ 147 h 147"/>
                  <a:gd name="T38" fmla="*/ 355 w 578"/>
                  <a:gd name="T39" fmla="*/ 145 h 147"/>
                  <a:gd name="T40" fmla="*/ 0 w 578"/>
                  <a:gd name="T41" fmla="*/ 133 h 147"/>
                  <a:gd name="T42" fmla="*/ 363 w 578"/>
                  <a:gd name="T43" fmla="*/ 118 h 147"/>
                  <a:gd name="T44" fmla="*/ 542 w 578"/>
                  <a:gd name="T45" fmla="*/ 115 h 147"/>
                  <a:gd name="T46" fmla="*/ 545 w 578"/>
                  <a:gd name="T47" fmla="*/ 115 h 147"/>
                  <a:gd name="T48" fmla="*/ 549 w 578"/>
                  <a:gd name="T49" fmla="*/ 122 h 147"/>
                  <a:gd name="T50" fmla="*/ 553 w 578"/>
                  <a:gd name="T51" fmla="*/ 127 h 147"/>
                  <a:gd name="T52" fmla="*/ 539 w 578"/>
                  <a:gd name="T53" fmla="*/ 135 h 147"/>
                  <a:gd name="T54" fmla="*/ 537 w 578"/>
                  <a:gd name="T55" fmla="*/ 135 h 147"/>
                  <a:gd name="T56" fmla="*/ 518 w 578"/>
                  <a:gd name="T57" fmla="*/ 128 h 147"/>
                  <a:gd name="T58" fmla="*/ 471 w 578"/>
                  <a:gd name="T59" fmla="*/ 114 h 147"/>
                  <a:gd name="T60" fmla="*/ 371 w 578"/>
                  <a:gd name="T61" fmla="*/ 89 h 147"/>
                  <a:gd name="T62" fmla="*/ 265 w 578"/>
                  <a:gd name="T63" fmla="*/ 63 h 147"/>
                  <a:gd name="T64" fmla="*/ 210 w 578"/>
                  <a:gd name="T65" fmla="*/ 50 h 147"/>
                  <a:gd name="T66" fmla="*/ 196 w 578"/>
                  <a:gd name="T67" fmla="*/ 47 h 147"/>
                  <a:gd name="T68" fmla="*/ 192 w 578"/>
                  <a:gd name="T69" fmla="*/ 46 h 147"/>
                  <a:gd name="T70" fmla="*/ 191 w 578"/>
                  <a:gd name="T71" fmla="*/ 46 h 147"/>
                  <a:gd name="T72" fmla="*/ 195 w 578"/>
                  <a:gd name="T73" fmla="*/ 23 h 147"/>
                  <a:gd name="T74" fmla="*/ 195 w 578"/>
                  <a:gd name="T75" fmla="*/ 23 h 147"/>
                  <a:gd name="T76" fmla="*/ 196 w 578"/>
                  <a:gd name="T77" fmla="*/ 23 h 147"/>
                  <a:gd name="T78" fmla="*/ 203 w 578"/>
                  <a:gd name="T79" fmla="*/ 23 h 147"/>
                  <a:gd name="T80" fmla="*/ 232 w 578"/>
                  <a:gd name="T81" fmla="*/ 24 h 147"/>
                  <a:gd name="T82" fmla="*/ 471 w 578"/>
                  <a:gd name="T8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78" h="147">
                    <a:moveTo>
                      <a:pt x="471" y="0"/>
                    </a:moveTo>
                    <a:cubicBezTo>
                      <a:pt x="390" y="21"/>
                      <a:pt x="309" y="39"/>
                      <a:pt x="227" y="45"/>
                    </a:cubicBezTo>
                    <a:cubicBezTo>
                      <a:pt x="197" y="46"/>
                      <a:pt x="197" y="46"/>
                      <a:pt x="197" y="46"/>
                    </a:cubicBezTo>
                    <a:cubicBezTo>
                      <a:pt x="195" y="46"/>
                      <a:pt x="195" y="46"/>
                      <a:pt x="195" y="46"/>
                    </a:cubicBezTo>
                    <a:cubicBezTo>
                      <a:pt x="196" y="36"/>
                      <a:pt x="191" y="68"/>
                      <a:pt x="198" y="24"/>
                    </a:cubicBezTo>
                    <a:cubicBezTo>
                      <a:pt x="199" y="24"/>
                      <a:pt x="199" y="24"/>
                      <a:pt x="199" y="24"/>
                    </a:cubicBezTo>
                    <a:cubicBezTo>
                      <a:pt x="200" y="24"/>
                      <a:pt x="200" y="24"/>
                      <a:pt x="200" y="24"/>
                    </a:cubicBezTo>
                    <a:cubicBezTo>
                      <a:pt x="203" y="25"/>
                      <a:pt x="203" y="25"/>
                      <a:pt x="203" y="25"/>
                    </a:cubicBezTo>
                    <a:cubicBezTo>
                      <a:pt x="210" y="26"/>
                      <a:pt x="210" y="26"/>
                      <a:pt x="210" y="26"/>
                    </a:cubicBezTo>
                    <a:cubicBezTo>
                      <a:pt x="225" y="29"/>
                      <a:pt x="225" y="29"/>
                      <a:pt x="225" y="29"/>
                    </a:cubicBezTo>
                    <a:cubicBezTo>
                      <a:pt x="282" y="39"/>
                      <a:pt x="282" y="39"/>
                      <a:pt x="282" y="39"/>
                    </a:cubicBezTo>
                    <a:cubicBezTo>
                      <a:pt x="319" y="46"/>
                      <a:pt x="356" y="54"/>
                      <a:pt x="391" y="62"/>
                    </a:cubicBezTo>
                    <a:cubicBezTo>
                      <a:pt x="426" y="69"/>
                      <a:pt x="461" y="77"/>
                      <a:pt x="494" y="86"/>
                    </a:cubicBezTo>
                    <a:cubicBezTo>
                      <a:pt x="511" y="91"/>
                      <a:pt x="527" y="95"/>
                      <a:pt x="544" y="101"/>
                    </a:cubicBezTo>
                    <a:cubicBezTo>
                      <a:pt x="553" y="107"/>
                      <a:pt x="557" y="102"/>
                      <a:pt x="575" y="120"/>
                    </a:cubicBezTo>
                    <a:cubicBezTo>
                      <a:pt x="577" y="121"/>
                      <a:pt x="578" y="132"/>
                      <a:pt x="572" y="138"/>
                    </a:cubicBezTo>
                    <a:cubicBezTo>
                      <a:pt x="569" y="141"/>
                      <a:pt x="565" y="143"/>
                      <a:pt x="561" y="144"/>
                    </a:cubicBezTo>
                    <a:cubicBezTo>
                      <a:pt x="557" y="145"/>
                      <a:pt x="553" y="146"/>
                      <a:pt x="550" y="146"/>
                    </a:cubicBezTo>
                    <a:cubicBezTo>
                      <a:pt x="545" y="147"/>
                      <a:pt x="540" y="147"/>
                      <a:pt x="535" y="147"/>
                    </a:cubicBezTo>
                    <a:cubicBezTo>
                      <a:pt x="470" y="147"/>
                      <a:pt x="410" y="146"/>
                      <a:pt x="355" y="145"/>
                    </a:cubicBezTo>
                    <a:cubicBezTo>
                      <a:pt x="135" y="142"/>
                      <a:pt x="0" y="133"/>
                      <a:pt x="0" y="133"/>
                    </a:cubicBezTo>
                    <a:cubicBezTo>
                      <a:pt x="0" y="133"/>
                      <a:pt x="140" y="124"/>
                      <a:pt x="363" y="118"/>
                    </a:cubicBezTo>
                    <a:cubicBezTo>
                      <a:pt x="417" y="117"/>
                      <a:pt x="482" y="116"/>
                      <a:pt x="542" y="115"/>
                    </a:cubicBezTo>
                    <a:cubicBezTo>
                      <a:pt x="544" y="115"/>
                      <a:pt x="545" y="115"/>
                      <a:pt x="545" y="115"/>
                    </a:cubicBezTo>
                    <a:cubicBezTo>
                      <a:pt x="544" y="113"/>
                      <a:pt x="547" y="118"/>
                      <a:pt x="549" y="122"/>
                    </a:cubicBezTo>
                    <a:cubicBezTo>
                      <a:pt x="548" y="124"/>
                      <a:pt x="553" y="127"/>
                      <a:pt x="553" y="127"/>
                    </a:cubicBezTo>
                    <a:cubicBezTo>
                      <a:pt x="554" y="127"/>
                      <a:pt x="548" y="128"/>
                      <a:pt x="539" y="135"/>
                    </a:cubicBezTo>
                    <a:cubicBezTo>
                      <a:pt x="540" y="136"/>
                      <a:pt x="539" y="135"/>
                      <a:pt x="537" y="135"/>
                    </a:cubicBezTo>
                    <a:cubicBezTo>
                      <a:pt x="532" y="132"/>
                      <a:pt x="525" y="130"/>
                      <a:pt x="518" y="128"/>
                    </a:cubicBezTo>
                    <a:cubicBezTo>
                      <a:pt x="503" y="123"/>
                      <a:pt x="487" y="118"/>
                      <a:pt x="471" y="114"/>
                    </a:cubicBezTo>
                    <a:cubicBezTo>
                      <a:pt x="439" y="105"/>
                      <a:pt x="405" y="97"/>
                      <a:pt x="371" y="89"/>
                    </a:cubicBezTo>
                    <a:cubicBezTo>
                      <a:pt x="336" y="80"/>
                      <a:pt x="301" y="72"/>
                      <a:pt x="265" y="63"/>
                    </a:cubicBezTo>
                    <a:cubicBezTo>
                      <a:pt x="210" y="50"/>
                      <a:pt x="210" y="50"/>
                      <a:pt x="210" y="50"/>
                    </a:cubicBezTo>
                    <a:cubicBezTo>
                      <a:pt x="196" y="47"/>
                      <a:pt x="196" y="47"/>
                      <a:pt x="196" y="47"/>
                    </a:cubicBezTo>
                    <a:cubicBezTo>
                      <a:pt x="192" y="46"/>
                      <a:pt x="192" y="46"/>
                      <a:pt x="192" y="46"/>
                    </a:cubicBezTo>
                    <a:cubicBezTo>
                      <a:pt x="191" y="46"/>
                      <a:pt x="191" y="46"/>
                      <a:pt x="191" y="46"/>
                    </a:cubicBezTo>
                    <a:cubicBezTo>
                      <a:pt x="198" y="1"/>
                      <a:pt x="193" y="33"/>
                      <a:pt x="195" y="23"/>
                    </a:cubicBezTo>
                    <a:cubicBezTo>
                      <a:pt x="195" y="23"/>
                      <a:pt x="195" y="23"/>
                      <a:pt x="195" y="23"/>
                    </a:cubicBezTo>
                    <a:cubicBezTo>
                      <a:pt x="196" y="23"/>
                      <a:pt x="196" y="23"/>
                      <a:pt x="196" y="23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32" y="24"/>
                      <a:pt x="232" y="24"/>
                      <a:pt x="232" y="24"/>
                    </a:cubicBezTo>
                    <a:cubicBezTo>
                      <a:pt x="309" y="23"/>
                      <a:pt x="389" y="12"/>
                      <a:pt x="471" y="0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243"/>
              <p:cNvSpPr>
                <a:spLocks/>
              </p:cNvSpPr>
              <p:nvPr/>
            </p:nvSpPr>
            <p:spPr bwMode="auto">
              <a:xfrm>
                <a:off x="805" y="2805"/>
                <a:ext cx="329" cy="82"/>
              </a:xfrm>
              <a:custGeom>
                <a:avLst/>
                <a:gdLst>
                  <a:gd name="T0" fmla="*/ 0 w 846"/>
                  <a:gd name="T1" fmla="*/ 31 h 210"/>
                  <a:gd name="T2" fmla="*/ 216 w 846"/>
                  <a:gd name="T3" fmla="*/ 4 h 210"/>
                  <a:gd name="T4" fmla="*/ 426 w 846"/>
                  <a:gd name="T5" fmla="*/ 19 h 210"/>
                  <a:gd name="T6" fmla="*/ 439 w 846"/>
                  <a:gd name="T7" fmla="*/ 33 h 210"/>
                  <a:gd name="T8" fmla="*/ 426 w 846"/>
                  <a:gd name="T9" fmla="*/ 52 h 210"/>
                  <a:gd name="T10" fmla="*/ 409 w 846"/>
                  <a:gd name="T11" fmla="*/ 57 h 210"/>
                  <a:gd name="T12" fmla="*/ 390 w 846"/>
                  <a:gd name="T13" fmla="*/ 63 h 210"/>
                  <a:gd name="T14" fmla="*/ 364 w 846"/>
                  <a:gd name="T15" fmla="*/ 76 h 210"/>
                  <a:gd name="T16" fmla="*/ 402 w 846"/>
                  <a:gd name="T17" fmla="*/ 104 h 210"/>
                  <a:gd name="T18" fmla="*/ 544 w 846"/>
                  <a:gd name="T19" fmla="*/ 148 h 210"/>
                  <a:gd name="T20" fmla="*/ 845 w 846"/>
                  <a:gd name="T21" fmla="*/ 192 h 210"/>
                  <a:gd name="T22" fmla="*/ 527 w 846"/>
                  <a:gd name="T23" fmla="*/ 173 h 210"/>
                  <a:gd name="T24" fmla="*/ 374 w 846"/>
                  <a:gd name="T25" fmla="*/ 128 h 210"/>
                  <a:gd name="T26" fmla="*/ 335 w 846"/>
                  <a:gd name="T27" fmla="*/ 104 h 210"/>
                  <a:gd name="T28" fmla="*/ 335 w 846"/>
                  <a:gd name="T29" fmla="*/ 52 h 210"/>
                  <a:gd name="T30" fmla="*/ 383 w 846"/>
                  <a:gd name="T31" fmla="*/ 31 h 210"/>
                  <a:gd name="T32" fmla="*/ 404 w 846"/>
                  <a:gd name="T33" fmla="*/ 26 h 210"/>
                  <a:gd name="T34" fmla="*/ 410 w 846"/>
                  <a:gd name="T35" fmla="*/ 32 h 210"/>
                  <a:gd name="T36" fmla="*/ 412 w 846"/>
                  <a:gd name="T37" fmla="*/ 37 h 210"/>
                  <a:gd name="T38" fmla="*/ 401 w 846"/>
                  <a:gd name="T39" fmla="*/ 44 h 210"/>
                  <a:gd name="T40" fmla="*/ 0 w 846"/>
                  <a:gd name="T41" fmla="*/ 31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46" h="210">
                    <a:moveTo>
                      <a:pt x="0" y="31"/>
                    </a:moveTo>
                    <a:cubicBezTo>
                      <a:pt x="71" y="12"/>
                      <a:pt x="146" y="6"/>
                      <a:pt x="216" y="4"/>
                    </a:cubicBezTo>
                    <a:cubicBezTo>
                      <a:pt x="289" y="4"/>
                      <a:pt x="350" y="0"/>
                      <a:pt x="426" y="19"/>
                    </a:cubicBezTo>
                    <a:cubicBezTo>
                      <a:pt x="428" y="20"/>
                      <a:pt x="435" y="23"/>
                      <a:pt x="439" y="33"/>
                    </a:cubicBezTo>
                    <a:cubicBezTo>
                      <a:pt x="438" y="49"/>
                      <a:pt x="429" y="49"/>
                      <a:pt x="426" y="52"/>
                    </a:cubicBezTo>
                    <a:cubicBezTo>
                      <a:pt x="419" y="55"/>
                      <a:pt x="414" y="56"/>
                      <a:pt x="409" y="57"/>
                    </a:cubicBezTo>
                    <a:cubicBezTo>
                      <a:pt x="404" y="59"/>
                      <a:pt x="396" y="61"/>
                      <a:pt x="390" y="63"/>
                    </a:cubicBezTo>
                    <a:cubicBezTo>
                      <a:pt x="377" y="66"/>
                      <a:pt x="366" y="73"/>
                      <a:pt x="364" y="76"/>
                    </a:cubicBezTo>
                    <a:cubicBezTo>
                      <a:pt x="357" y="76"/>
                      <a:pt x="379" y="96"/>
                      <a:pt x="402" y="104"/>
                    </a:cubicBezTo>
                    <a:cubicBezTo>
                      <a:pt x="449" y="124"/>
                      <a:pt x="499" y="137"/>
                      <a:pt x="544" y="148"/>
                    </a:cubicBezTo>
                    <a:cubicBezTo>
                      <a:pt x="725" y="191"/>
                      <a:pt x="845" y="192"/>
                      <a:pt x="845" y="192"/>
                    </a:cubicBezTo>
                    <a:cubicBezTo>
                      <a:pt x="846" y="192"/>
                      <a:pt x="720" y="210"/>
                      <a:pt x="527" y="173"/>
                    </a:cubicBezTo>
                    <a:cubicBezTo>
                      <a:pt x="479" y="163"/>
                      <a:pt x="427" y="152"/>
                      <a:pt x="374" y="128"/>
                    </a:cubicBezTo>
                    <a:cubicBezTo>
                      <a:pt x="361" y="122"/>
                      <a:pt x="348" y="115"/>
                      <a:pt x="335" y="104"/>
                    </a:cubicBezTo>
                    <a:cubicBezTo>
                      <a:pt x="321" y="96"/>
                      <a:pt x="315" y="64"/>
                      <a:pt x="335" y="52"/>
                    </a:cubicBezTo>
                    <a:cubicBezTo>
                      <a:pt x="351" y="40"/>
                      <a:pt x="367" y="36"/>
                      <a:pt x="383" y="31"/>
                    </a:cubicBezTo>
                    <a:cubicBezTo>
                      <a:pt x="390" y="29"/>
                      <a:pt x="401" y="26"/>
                      <a:pt x="404" y="26"/>
                    </a:cubicBezTo>
                    <a:cubicBezTo>
                      <a:pt x="404" y="24"/>
                      <a:pt x="407" y="27"/>
                      <a:pt x="410" y="32"/>
                    </a:cubicBezTo>
                    <a:cubicBezTo>
                      <a:pt x="417" y="38"/>
                      <a:pt x="418" y="34"/>
                      <a:pt x="412" y="37"/>
                    </a:cubicBezTo>
                    <a:cubicBezTo>
                      <a:pt x="399" y="51"/>
                      <a:pt x="407" y="43"/>
                      <a:pt x="401" y="44"/>
                    </a:cubicBezTo>
                    <a:cubicBezTo>
                      <a:pt x="286" y="24"/>
                      <a:pt x="142" y="16"/>
                      <a:pt x="0" y="31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244"/>
              <p:cNvSpPr>
                <a:spLocks/>
              </p:cNvSpPr>
              <p:nvPr/>
            </p:nvSpPr>
            <p:spPr bwMode="auto">
              <a:xfrm>
                <a:off x="1418" y="2629"/>
                <a:ext cx="615" cy="60"/>
              </a:xfrm>
              <a:custGeom>
                <a:avLst/>
                <a:gdLst>
                  <a:gd name="T0" fmla="*/ 1579 w 1579"/>
                  <a:gd name="T1" fmla="*/ 144 h 153"/>
                  <a:gd name="T2" fmla="*/ 1258 w 1579"/>
                  <a:gd name="T3" fmla="*/ 100 h 153"/>
                  <a:gd name="T4" fmla="*/ 967 w 1579"/>
                  <a:gd name="T5" fmla="*/ 48 h 153"/>
                  <a:gd name="T6" fmla="*/ 467 w 1579"/>
                  <a:gd name="T7" fmla="*/ 86 h 153"/>
                  <a:gd name="T8" fmla="*/ 2 w 1579"/>
                  <a:gd name="T9" fmla="*/ 115 h 153"/>
                  <a:gd name="T10" fmla="*/ 470 w 1579"/>
                  <a:gd name="T11" fmla="*/ 58 h 153"/>
                  <a:gd name="T12" fmla="*/ 983 w 1579"/>
                  <a:gd name="T13" fmla="*/ 19 h 153"/>
                  <a:gd name="T14" fmla="*/ 1275 w 1579"/>
                  <a:gd name="T15" fmla="*/ 83 h 153"/>
                  <a:gd name="T16" fmla="*/ 1579 w 1579"/>
                  <a:gd name="T17" fmla="*/ 14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9" h="153">
                    <a:moveTo>
                      <a:pt x="1579" y="144"/>
                    </a:moveTo>
                    <a:cubicBezTo>
                      <a:pt x="1466" y="153"/>
                      <a:pt x="1356" y="126"/>
                      <a:pt x="1258" y="100"/>
                    </a:cubicBezTo>
                    <a:cubicBezTo>
                      <a:pt x="1158" y="74"/>
                      <a:pt x="1061" y="54"/>
                      <a:pt x="967" y="48"/>
                    </a:cubicBezTo>
                    <a:cubicBezTo>
                      <a:pt x="778" y="36"/>
                      <a:pt x="609" y="66"/>
                      <a:pt x="467" y="86"/>
                    </a:cubicBezTo>
                    <a:cubicBezTo>
                      <a:pt x="182" y="133"/>
                      <a:pt x="0" y="115"/>
                      <a:pt x="2" y="115"/>
                    </a:cubicBezTo>
                    <a:cubicBezTo>
                      <a:pt x="2" y="116"/>
                      <a:pt x="187" y="115"/>
                      <a:pt x="470" y="58"/>
                    </a:cubicBezTo>
                    <a:cubicBezTo>
                      <a:pt x="612" y="33"/>
                      <a:pt x="787" y="0"/>
                      <a:pt x="983" y="19"/>
                    </a:cubicBezTo>
                    <a:cubicBezTo>
                      <a:pt x="1081" y="28"/>
                      <a:pt x="1179" y="52"/>
                      <a:pt x="1275" y="83"/>
                    </a:cubicBezTo>
                    <a:cubicBezTo>
                      <a:pt x="1370" y="113"/>
                      <a:pt x="1469" y="143"/>
                      <a:pt x="1579" y="144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245"/>
              <p:cNvSpPr>
                <a:spLocks/>
              </p:cNvSpPr>
              <p:nvPr/>
            </p:nvSpPr>
            <p:spPr bwMode="auto">
              <a:xfrm>
                <a:off x="169" y="2576"/>
                <a:ext cx="188" cy="52"/>
              </a:xfrm>
              <a:custGeom>
                <a:avLst/>
                <a:gdLst>
                  <a:gd name="T0" fmla="*/ 485 w 485"/>
                  <a:gd name="T1" fmla="*/ 9 h 132"/>
                  <a:gd name="T2" fmla="*/ 138 w 485"/>
                  <a:gd name="T3" fmla="*/ 47 h 132"/>
                  <a:gd name="T4" fmla="*/ 64 w 485"/>
                  <a:gd name="T5" fmla="*/ 64 h 132"/>
                  <a:gd name="T6" fmla="*/ 30 w 485"/>
                  <a:gd name="T7" fmla="*/ 74 h 132"/>
                  <a:gd name="T8" fmla="*/ 25 w 485"/>
                  <a:gd name="T9" fmla="*/ 75 h 132"/>
                  <a:gd name="T10" fmla="*/ 23 w 485"/>
                  <a:gd name="T11" fmla="*/ 76 h 132"/>
                  <a:gd name="T12" fmla="*/ 22 w 485"/>
                  <a:gd name="T13" fmla="*/ 76 h 132"/>
                  <a:gd name="T14" fmla="*/ 22 w 485"/>
                  <a:gd name="T15" fmla="*/ 76 h 132"/>
                  <a:gd name="T16" fmla="*/ 16 w 485"/>
                  <a:gd name="T17" fmla="*/ 45 h 132"/>
                  <a:gd name="T18" fmla="*/ 17 w 485"/>
                  <a:gd name="T19" fmla="*/ 45 h 132"/>
                  <a:gd name="T20" fmla="*/ 26 w 485"/>
                  <a:gd name="T21" fmla="*/ 46 h 132"/>
                  <a:gd name="T22" fmla="*/ 44 w 485"/>
                  <a:gd name="T23" fmla="*/ 48 h 132"/>
                  <a:gd name="T24" fmla="*/ 176 w 485"/>
                  <a:gd name="T25" fmla="*/ 64 h 132"/>
                  <a:gd name="T26" fmla="*/ 425 w 485"/>
                  <a:gd name="T27" fmla="*/ 130 h 132"/>
                  <a:gd name="T28" fmla="*/ 164 w 485"/>
                  <a:gd name="T29" fmla="*/ 90 h 132"/>
                  <a:gd name="T30" fmla="*/ 32 w 485"/>
                  <a:gd name="T31" fmla="*/ 79 h 132"/>
                  <a:gd name="T32" fmla="*/ 14 w 485"/>
                  <a:gd name="T33" fmla="*/ 77 h 132"/>
                  <a:gd name="T34" fmla="*/ 12 w 485"/>
                  <a:gd name="T35" fmla="*/ 77 h 132"/>
                  <a:gd name="T36" fmla="*/ 12 w 485"/>
                  <a:gd name="T37" fmla="*/ 77 h 132"/>
                  <a:gd name="T38" fmla="*/ 6 w 485"/>
                  <a:gd name="T39" fmla="*/ 47 h 132"/>
                  <a:gd name="T40" fmla="*/ 6 w 485"/>
                  <a:gd name="T41" fmla="*/ 46 h 132"/>
                  <a:gd name="T42" fmla="*/ 8 w 485"/>
                  <a:gd name="T43" fmla="*/ 46 h 132"/>
                  <a:gd name="T44" fmla="*/ 12 w 485"/>
                  <a:gd name="T45" fmla="*/ 45 h 132"/>
                  <a:gd name="T46" fmla="*/ 21 w 485"/>
                  <a:gd name="T47" fmla="*/ 42 h 132"/>
                  <a:gd name="T48" fmla="*/ 58 w 485"/>
                  <a:gd name="T49" fmla="*/ 32 h 132"/>
                  <a:gd name="T50" fmla="*/ 136 w 485"/>
                  <a:gd name="T51" fmla="*/ 17 h 132"/>
                  <a:gd name="T52" fmla="*/ 485 w 485"/>
                  <a:gd name="T53" fmla="*/ 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85" h="132">
                    <a:moveTo>
                      <a:pt x="485" y="9"/>
                    </a:moveTo>
                    <a:cubicBezTo>
                      <a:pt x="359" y="18"/>
                      <a:pt x="240" y="28"/>
                      <a:pt x="138" y="47"/>
                    </a:cubicBezTo>
                    <a:cubicBezTo>
                      <a:pt x="112" y="53"/>
                      <a:pt x="87" y="58"/>
                      <a:pt x="64" y="6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19" y="62"/>
                      <a:pt x="28" y="107"/>
                      <a:pt x="16" y="4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26" y="46"/>
                      <a:pt x="26" y="46"/>
                      <a:pt x="26" y="46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92" y="52"/>
                      <a:pt x="136" y="58"/>
                      <a:pt x="176" y="64"/>
                    </a:cubicBezTo>
                    <a:cubicBezTo>
                      <a:pt x="338" y="88"/>
                      <a:pt x="425" y="132"/>
                      <a:pt x="425" y="130"/>
                    </a:cubicBezTo>
                    <a:cubicBezTo>
                      <a:pt x="425" y="131"/>
                      <a:pt x="326" y="104"/>
                      <a:pt x="164" y="90"/>
                    </a:cubicBezTo>
                    <a:cubicBezTo>
                      <a:pt x="124" y="86"/>
                      <a:pt x="80" y="82"/>
                      <a:pt x="32" y="79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3" y="84"/>
                      <a:pt x="0" y="19"/>
                      <a:pt x="6" y="47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58" y="32"/>
                      <a:pt x="58" y="32"/>
                      <a:pt x="58" y="32"/>
                    </a:cubicBezTo>
                    <a:cubicBezTo>
                      <a:pt x="83" y="26"/>
                      <a:pt x="109" y="20"/>
                      <a:pt x="136" y="17"/>
                    </a:cubicBezTo>
                    <a:cubicBezTo>
                      <a:pt x="244" y="0"/>
                      <a:pt x="363" y="0"/>
                      <a:pt x="485" y="9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246"/>
              <p:cNvSpPr>
                <a:spLocks/>
              </p:cNvSpPr>
              <p:nvPr/>
            </p:nvSpPr>
            <p:spPr bwMode="auto">
              <a:xfrm>
                <a:off x="517" y="2650"/>
                <a:ext cx="439" cy="51"/>
              </a:xfrm>
              <a:custGeom>
                <a:avLst/>
                <a:gdLst>
                  <a:gd name="T0" fmla="*/ 1129 w 1129"/>
                  <a:gd name="T1" fmla="*/ 101 h 129"/>
                  <a:gd name="T2" fmla="*/ 331 w 1129"/>
                  <a:gd name="T3" fmla="*/ 103 h 129"/>
                  <a:gd name="T4" fmla="*/ 0 w 1129"/>
                  <a:gd name="T5" fmla="*/ 129 h 129"/>
                  <a:gd name="T6" fmla="*/ 332 w 1129"/>
                  <a:gd name="T7" fmla="*/ 75 h 129"/>
                  <a:gd name="T8" fmla="*/ 1129 w 1129"/>
                  <a:gd name="T9" fmla="*/ 10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9" h="129">
                    <a:moveTo>
                      <a:pt x="1129" y="101"/>
                    </a:moveTo>
                    <a:cubicBezTo>
                      <a:pt x="816" y="34"/>
                      <a:pt x="533" y="80"/>
                      <a:pt x="331" y="103"/>
                    </a:cubicBezTo>
                    <a:cubicBezTo>
                      <a:pt x="127" y="128"/>
                      <a:pt x="0" y="129"/>
                      <a:pt x="0" y="129"/>
                    </a:cubicBezTo>
                    <a:cubicBezTo>
                      <a:pt x="0" y="129"/>
                      <a:pt x="129" y="109"/>
                      <a:pt x="332" y="75"/>
                    </a:cubicBezTo>
                    <a:cubicBezTo>
                      <a:pt x="530" y="42"/>
                      <a:pt x="838" y="0"/>
                      <a:pt x="1129" y="101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247"/>
              <p:cNvSpPr>
                <a:spLocks/>
              </p:cNvSpPr>
              <p:nvPr/>
            </p:nvSpPr>
            <p:spPr bwMode="auto">
              <a:xfrm>
                <a:off x="1314" y="2521"/>
                <a:ext cx="343" cy="32"/>
              </a:xfrm>
              <a:custGeom>
                <a:avLst/>
                <a:gdLst>
                  <a:gd name="T0" fmla="*/ 882 w 882"/>
                  <a:gd name="T1" fmla="*/ 81 h 81"/>
                  <a:gd name="T2" fmla="*/ 535 w 882"/>
                  <a:gd name="T3" fmla="*/ 41 h 81"/>
                  <a:gd name="T4" fmla="*/ 256 w 882"/>
                  <a:gd name="T5" fmla="*/ 43 h 81"/>
                  <a:gd name="T6" fmla="*/ 0 w 882"/>
                  <a:gd name="T7" fmla="*/ 76 h 81"/>
                  <a:gd name="T8" fmla="*/ 256 w 882"/>
                  <a:gd name="T9" fmla="*/ 16 h 81"/>
                  <a:gd name="T10" fmla="*/ 546 w 882"/>
                  <a:gd name="T11" fmla="*/ 12 h 81"/>
                  <a:gd name="T12" fmla="*/ 882 w 882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2" h="81">
                    <a:moveTo>
                      <a:pt x="882" y="81"/>
                    </a:moveTo>
                    <a:cubicBezTo>
                      <a:pt x="757" y="68"/>
                      <a:pt x="640" y="49"/>
                      <a:pt x="535" y="41"/>
                    </a:cubicBezTo>
                    <a:cubicBezTo>
                      <a:pt x="429" y="33"/>
                      <a:pt x="335" y="36"/>
                      <a:pt x="256" y="43"/>
                    </a:cubicBezTo>
                    <a:cubicBezTo>
                      <a:pt x="97" y="58"/>
                      <a:pt x="0" y="77"/>
                      <a:pt x="0" y="76"/>
                    </a:cubicBezTo>
                    <a:cubicBezTo>
                      <a:pt x="0" y="77"/>
                      <a:pt x="93" y="40"/>
                      <a:pt x="256" y="16"/>
                    </a:cubicBezTo>
                    <a:cubicBezTo>
                      <a:pt x="338" y="4"/>
                      <a:pt x="438" y="0"/>
                      <a:pt x="546" y="12"/>
                    </a:cubicBezTo>
                    <a:cubicBezTo>
                      <a:pt x="654" y="24"/>
                      <a:pt x="766" y="52"/>
                      <a:pt x="882" y="81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248"/>
              <p:cNvSpPr>
                <a:spLocks/>
              </p:cNvSpPr>
              <p:nvPr/>
            </p:nvSpPr>
            <p:spPr bwMode="auto">
              <a:xfrm>
                <a:off x="1220" y="2580"/>
                <a:ext cx="414" cy="51"/>
              </a:xfrm>
              <a:custGeom>
                <a:avLst/>
                <a:gdLst>
                  <a:gd name="T0" fmla="*/ 373 w 1065"/>
                  <a:gd name="T1" fmla="*/ 123 h 131"/>
                  <a:gd name="T2" fmla="*/ 82 w 1065"/>
                  <a:gd name="T3" fmla="*/ 107 h 131"/>
                  <a:gd name="T4" fmla="*/ 12 w 1065"/>
                  <a:gd name="T5" fmla="*/ 82 h 131"/>
                  <a:gd name="T6" fmla="*/ 11 w 1065"/>
                  <a:gd name="T7" fmla="*/ 54 h 131"/>
                  <a:gd name="T8" fmla="*/ 32 w 1065"/>
                  <a:gd name="T9" fmla="*/ 44 h 131"/>
                  <a:gd name="T10" fmla="*/ 65 w 1065"/>
                  <a:gd name="T11" fmla="*/ 35 h 131"/>
                  <a:gd name="T12" fmla="*/ 197 w 1065"/>
                  <a:gd name="T13" fmla="*/ 15 h 131"/>
                  <a:gd name="T14" fmla="*/ 654 w 1065"/>
                  <a:gd name="T15" fmla="*/ 13 h 131"/>
                  <a:gd name="T16" fmla="*/ 1065 w 1065"/>
                  <a:gd name="T17" fmla="*/ 60 h 131"/>
                  <a:gd name="T18" fmla="*/ 642 w 1065"/>
                  <a:gd name="T19" fmla="*/ 40 h 131"/>
                  <a:gd name="T20" fmla="*/ 191 w 1065"/>
                  <a:gd name="T21" fmla="*/ 46 h 131"/>
                  <a:gd name="T22" fmla="*/ 66 w 1065"/>
                  <a:gd name="T23" fmla="*/ 63 h 131"/>
                  <a:gd name="T24" fmla="*/ 37 w 1065"/>
                  <a:gd name="T25" fmla="*/ 70 h 131"/>
                  <a:gd name="T26" fmla="*/ 34 w 1065"/>
                  <a:gd name="T27" fmla="*/ 71 h 131"/>
                  <a:gd name="T28" fmla="*/ 29 w 1065"/>
                  <a:gd name="T29" fmla="*/ 68 h 131"/>
                  <a:gd name="T30" fmla="*/ 39 w 1065"/>
                  <a:gd name="T31" fmla="*/ 69 h 131"/>
                  <a:gd name="T32" fmla="*/ 96 w 1065"/>
                  <a:gd name="T33" fmla="*/ 88 h 131"/>
                  <a:gd name="T34" fmla="*/ 373 w 1065"/>
                  <a:gd name="T35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65" h="131">
                    <a:moveTo>
                      <a:pt x="373" y="123"/>
                    </a:moveTo>
                    <a:cubicBezTo>
                      <a:pt x="273" y="131"/>
                      <a:pt x="175" y="124"/>
                      <a:pt x="82" y="107"/>
                    </a:cubicBezTo>
                    <a:cubicBezTo>
                      <a:pt x="58" y="101"/>
                      <a:pt x="36" y="98"/>
                      <a:pt x="12" y="82"/>
                    </a:cubicBezTo>
                    <a:cubicBezTo>
                      <a:pt x="4" y="79"/>
                      <a:pt x="0" y="60"/>
                      <a:pt x="11" y="54"/>
                    </a:cubicBezTo>
                    <a:cubicBezTo>
                      <a:pt x="17" y="49"/>
                      <a:pt x="27" y="45"/>
                      <a:pt x="32" y="44"/>
                    </a:cubicBezTo>
                    <a:cubicBezTo>
                      <a:pt x="43" y="41"/>
                      <a:pt x="54" y="38"/>
                      <a:pt x="65" y="35"/>
                    </a:cubicBezTo>
                    <a:cubicBezTo>
                      <a:pt x="110" y="25"/>
                      <a:pt x="154" y="20"/>
                      <a:pt x="197" y="15"/>
                    </a:cubicBezTo>
                    <a:cubicBezTo>
                      <a:pt x="370" y="0"/>
                      <a:pt x="525" y="6"/>
                      <a:pt x="654" y="13"/>
                    </a:cubicBezTo>
                    <a:cubicBezTo>
                      <a:pt x="912" y="29"/>
                      <a:pt x="1065" y="60"/>
                      <a:pt x="1065" y="60"/>
                    </a:cubicBezTo>
                    <a:cubicBezTo>
                      <a:pt x="1065" y="60"/>
                      <a:pt x="902" y="46"/>
                      <a:pt x="642" y="40"/>
                    </a:cubicBezTo>
                    <a:cubicBezTo>
                      <a:pt x="513" y="37"/>
                      <a:pt x="358" y="34"/>
                      <a:pt x="191" y="46"/>
                    </a:cubicBezTo>
                    <a:cubicBezTo>
                      <a:pt x="149" y="50"/>
                      <a:pt x="107" y="54"/>
                      <a:pt x="66" y="63"/>
                    </a:cubicBezTo>
                    <a:cubicBezTo>
                      <a:pt x="56" y="65"/>
                      <a:pt x="43" y="68"/>
                      <a:pt x="37" y="70"/>
                    </a:cubicBezTo>
                    <a:cubicBezTo>
                      <a:pt x="35" y="70"/>
                      <a:pt x="35" y="71"/>
                      <a:pt x="34" y="71"/>
                    </a:cubicBezTo>
                    <a:cubicBezTo>
                      <a:pt x="30" y="68"/>
                      <a:pt x="26" y="67"/>
                      <a:pt x="29" y="68"/>
                    </a:cubicBezTo>
                    <a:cubicBezTo>
                      <a:pt x="39" y="64"/>
                      <a:pt x="33" y="67"/>
                      <a:pt x="39" y="69"/>
                    </a:cubicBezTo>
                    <a:cubicBezTo>
                      <a:pt x="53" y="77"/>
                      <a:pt x="76" y="83"/>
                      <a:pt x="96" y="88"/>
                    </a:cubicBezTo>
                    <a:cubicBezTo>
                      <a:pt x="183" y="109"/>
                      <a:pt x="277" y="123"/>
                      <a:pt x="373" y="123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249"/>
              <p:cNvSpPr>
                <a:spLocks/>
              </p:cNvSpPr>
              <p:nvPr/>
            </p:nvSpPr>
            <p:spPr bwMode="auto">
              <a:xfrm>
                <a:off x="520" y="2563"/>
                <a:ext cx="243" cy="28"/>
              </a:xfrm>
              <a:custGeom>
                <a:avLst/>
                <a:gdLst>
                  <a:gd name="T0" fmla="*/ 0 w 623"/>
                  <a:gd name="T1" fmla="*/ 50 h 72"/>
                  <a:gd name="T2" fmla="*/ 620 w 623"/>
                  <a:gd name="T3" fmla="*/ 56 h 72"/>
                  <a:gd name="T4" fmla="*/ 0 w 623"/>
                  <a:gd name="T5" fmla="*/ 5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3" h="72">
                    <a:moveTo>
                      <a:pt x="0" y="50"/>
                    </a:moveTo>
                    <a:cubicBezTo>
                      <a:pt x="346" y="0"/>
                      <a:pt x="623" y="53"/>
                      <a:pt x="620" y="56"/>
                    </a:cubicBezTo>
                    <a:cubicBezTo>
                      <a:pt x="619" y="52"/>
                      <a:pt x="337" y="72"/>
                      <a:pt x="0" y="50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250"/>
              <p:cNvSpPr>
                <a:spLocks/>
              </p:cNvSpPr>
              <p:nvPr/>
            </p:nvSpPr>
            <p:spPr bwMode="auto">
              <a:xfrm>
                <a:off x="1033" y="2549"/>
                <a:ext cx="147" cy="38"/>
              </a:xfrm>
              <a:custGeom>
                <a:avLst/>
                <a:gdLst>
                  <a:gd name="T0" fmla="*/ 376 w 376"/>
                  <a:gd name="T1" fmla="*/ 17 h 96"/>
                  <a:gd name="T2" fmla="*/ 153 w 376"/>
                  <a:gd name="T3" fmla="*/ 31 h 96"/>
                  <a:gd name="T4" fmla="*/ 59 w 376"/>
                  <a:gd name="T5" fmla="*/ 40 h 96"/>
                  <a:gd name="T6" fmla="*/ 38 w 376"/>
                  <a:gd name="T7" fmla="*/ 43 h 96"/>
                  <a:gd name="T8" fmla="*/ 36 w 376"/>
                  <a:gd name="T9" fmla="*/ 41 h 96"/>
                  <a:gd name="T10" fmla="*/ 38 w 376"/>
                  <a:gd name="T11" fmla="*/ 28 h 96"/>
                  <a:gd name="T12" fmla="*/ 64 w 376"/>
                  <a:gd name="T13" fmla="*/ 41 h 96"/>
                  <a:gd name="T14" fmla="*/ 213 w 376"/>
                  <a:gd name="T15" fmla="*/ 96 h 96"/>
                  <a:gd name="T16" fmla="*/ 46 w 376"/>
                  <a:gd name="T17" fmla="*/ 64 h 96"/>
                  <a:gd name="T18" fmla="*/ 1 w 376"/>
                  <a:gd name="T19" fmla="*/ 36 h 96"/>
                  <a:gd name="T20" fmla="*/ 7 w 376"/>
                  <a:gd name="T21" fmla="*/ 21 h 96"/>
                  <a:gd name="T22" fmla="*/ 11 w 376"/>
                  <a:gd name="T23" fmla="*/ 18 h 96"/>
                  <a:gd name="T24" fmla="*/ 19 w 376"/>
                  <a:gd name="T25" fmla="*/ 15 h 96"/>
                  <a:gd name="T26" fmla="*/ 22 w 376"/>
                  <a:gd name="T27" fmla="*/ 14 h 96"/>
                  <a:gd name="T28" fmla="*/ 33 w 376"/>
                  <a:gd name="T29" fmla="*/ 12 h 96"/>
                  <a:gd name="T30" fmla="*/ 56 w 376"/>
                  <a:gd name="T31" fmla="*/ 8 h 96"/>
                  <a:gd name="T32" fmla="*/ 155 w 376"/>
                  <a:gd name="T33" fmla="*/ 1 h 96"/>
                  <a:gd name="T34" fmla="*/ 376 w 376"/>
                  <a:gd name="T35" fmla="*/ 1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6" h="96">
                    <a:moveTo>
                      <a:pt x="376" y="17"/>
                    </a:moveTo>
                    <a:cubicBezTo>
                      <a:pt x="296" y="21"/>
                      <a:pt x="221" y="27"/>
                      <a:pt x="153" y="31"/>
                    </a:cubicBezTo>
                    <a:cubicBezTo>
                      <a:pt x="120" y="34"/>
                      <a:pt x="88" y="36"/>
                      <a:pt x="59" y="40"/>
                    </a:cubicBezTo>
                    <a:cubicBezTo>
                      <a:pt x="52" y="41"/>
                      <a:pt x="45" y="42"/>
                      <a:pt x="38" y="43"/>
                    </a:cubicBezTo>
                    <a:cubicBezTo>
                      <a:pt x="38" y="42"/>
                      <a:pt x="24" y="47"/>
                      <a:pt x="36" y="41"/>
                    </a:cubicBezTo>
                    <a:cubicBezTo>
                      <a:pt x="42" y="38"/>
                      <a:pt x="40" y="29"/>
                      <a:pt x="38" y="28"/>
                    </a:cubicBezTo>
                    <a:cubicBezTo>
                      <a:pt x="40" y="30"/>
                      <a:pt x="54" y="37"/>
                      <a:pt x="64" y="41"/>
                    </a:cubicBezTo>
                    <a:cubicBezTo>
                      <a:pt x="154" y="74"/>
                      <a:pt x="214" y="95"/>
                      <a:pt x="213" y="96"/>
                    </a:cubicBezTo>
                    <a:cubicBezTo>
                      <a:pt x="213" y="94"/>
                      <a:pt x="147" y="92"/>
                      <a:pt x="46" y="64"/>
                    </a:cubicBezTo>
                    <a:cubicBezTo>
                      <a:pt x="32" y="56"/>
                      <a:pt x="21" y="65"/>
                      <a:pt x="1" y="36"/>
                    </a:cubicBezTo>
                    <a:cubicBezTo>
                      <a:pt x="0" y="30"/>
                      <a:pt x="3" y="25"/>
                      <a:pt x="7" y="21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25" y="12"/>
                      <a:pt x="16" y="16"/>
                      <a:pt x="19" y="15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87" y="4"/>
                      <a:pt x="121" y="2"/>
                      <a:pt x="155" y="1"/>
                    </a:cubicBezTo>
                    <a:cubicBezTo>
                      <a:pt x="224" y="0"/>
                      <a:pt x="300" y="3"/>
                      <a:pt x="376" y="17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251"/>
              <p:cNvSpPr>
                <a:spLocks/>
              </p:cNvSpPr>
              <p:nvPr/>
            </p:nvSpPr>
            <p:spPr bwMode="auto">
              <a:xfrm>
                <a:off x="871" y="3042"/>
                <a:ext cx="633" cy="60"/>
              </a:xfrm>
              <a:custGeom>
                <a:avLst/>
                <a:gdLst>
                  <a:gd name="T0" fmla="*/ 1627 w 1627"/>
                  <a:gd name="T1" fmla="*/ 154 h 154"/>
                  <a:gd name="T2" fmla="*/ 997 w 1627"/>
                  <a:gd name="T3" fmla="*/ 48 h 154"/>
                  <a:gd name="T4" fmla="*/ 480 w 1627"/>
                  <a:gd name="T5" fmla="*/ 71 h 154"/>
                  <a:gd name="T6" fmla="*/ 1 w 1627"/>
                  <a:gd name="T7" fmla="*/ 102 h 154"/>
                  <a:gd name="T8" fmla="*/ 484 w 1627"/>
                  <a:gd name="T9" fmla="*/ 43 h 154"/>
                  <a:gd name="T10" fmla="*/ 1013 w 1627"/>
                  <a:gd name="T11" fmla="*/ 19 h 154"/>
                  <a:gd name="T12" fmla="*/ 1627 w 1627"/>
                  <a:gd name="T13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7" h="154">
                    <a:moveTo>
                      <a:pt x="1627" y="154"/>
                    </a:moveTo>
                    <a:cubicBezTo>
                      <a:pt x="1406" y="101"/>
                      <a:pt x="1193" y="61"/>
                      <a:pt x="997" y="48"/>
                    </a:cubicBezTo>
                    <a:cubicBezTo>
                      <a:pt x="801" y="34"/>
                      <a:pt x="626" y="53"/>
                      <a:pt x="480" y="71"/>
                    </a:cubicBezTo>
                    <a:cubicBezTo>
                      <a:pt x="186" y="115"/>
                      <a:pt x="0" y="102"/>
                      <a:pt x="1" y="102"/>
                    </a:cubicBezTo>
                    <a:cubicBezTo>
                      <a:pt x="1" y="102"/>
                      <a:pt x="190" y="96"/>
                      <a:pt x="484" y="43"/>
                    </a:cubicBezTo>
                    <a:cubicBezTo>
                      <a:pt x="632" y="20"/>
                      <a:pt x="815" y="0"/>
                      <a:pt x="1013" y="19"/>
                    </a:cubicBezTo>
                    <a:cubicBezTo>
                      <a:pt x="1212" y="37"/>
                      <a:pt x="1421" y="86"/>
                      <a:pt x="1627" y="154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252"/>
              <p:cNvSpPr>
                <a:spLocks/>
              </p:cNvSpPr>
              <p:nvPr/>
            </p:nvSpPr>
            <p:spPr bwMode="auto">
              <a:xfrm>
                <a:off x="1229" y="2796"/>
                <a:ext cx="386" cy="67"/>
              </a:xfrm>
              <a:custGeom>
                <a:avLst/>
                <a:gdLst>
                  <a:gd name="T0" fmla="*/ 0 w 993"/>
                  <a:gd name="T1" fmla="*/ 172 h 172"/>
                  <a:gd name="T2" fmla="*/ 637 w 993"/>
                  <a:gd name="T3" fmla="*/ 104 h 172"/>
                  <a:gd name="T4" fmla="*/ 911 w 993"/>
                  <a:gd name="T5" fmla="*/ 80 h 172"/>
                  <a:gd name="T6" fmla="*/ 942 w 993"/>
                  <a:gd name="T7" fmla="*/ 75 h 172"/>
                  <a:gd name="T8" fmla="*/ 958 w 993"/>
                  <a:gd name="T9" fmla="*/ 73 h 172"/>
                  <a:gd name="T10" fmla="*/ 965 w 993"/>
                  <a:gd name="T11" fmla="*/ 71 h 172"/>
                  <a:gd name="T12" fmla="*/ 969 w 993"/>
                  <a:gd name="T13" fmla="*/ 71 h 172"/>
                  <a:gd name="T14" fmla="*/ 971 w 993"/>
                  <a:gd name="T15" fmla="*/ 70 h 172"/>
                  <a:gd name="T16" fmla="*/ 965 w 993"/>
                  <a:gd name="T17" fmla="*/ 98 h 172"/>
                  <a:gd name="T18" fmla="*/ 965 w 993"/>
                  <a:gd name="T19" fmla="*/ 98 h 172"/>
                  <a:gd name="T20" fmla="*/ 964 w 993"/>
                  <a:gd name="T21" fmla="*/ 98 h 172"/>
                  <a:gd name="T22" fmla="*/ 912 w 993"/>
                  <a:gd name="T23" fmla="*/ 76 h 172"/>
                  <a:gd name="T24" fmla="*/ 806 w 993"/>
                  <a:gd name="T25" fmla="*/ 49 h 172"/>
                  <a:gd name="T26" fmla="*/ 337 w 993"/>
                  <a:gd name="T27" fmla="*/ 16 h 172"/>
                  <a:gd name="T28" fmla="*/ 468 w 993"/>
                  <a:gd name="T29" fmla="*/ 8 h 172"/>
                  <a:gd name="T30" fmla="*/ 825 w 993"/>
                  <a:gd name="T31" fmla="*/ 24 h 172"/>
                  <a:gd name="T32" fmla="*/ 939 w 993"/>
                  <a:gd name="T33" fmla="*/ 53 h 172"/>
                  <a:gd name="T34" fmla="*/ 968 w 993"/>
                  <a:gd name="T35" fmla="*/ 64 h 172"/>
                  <a:gd name="T36" fmla="*/ 983 w 993"/>
                  <a:gd name="T37" fmla="*/ 70 h 172"/>
                  <a:gd name="T38" fmla="*/ 986 w 993"/>
                  <a:gd name="T39" fmla="*/ 72 h 172"/>
                  <a:gd name="T40" fmla="*/ 987 w 993"/>
                  <a:gd name="T41" fmla="*/ 72 h 172"/>
                  <a:gd name="T42" fmla="*/ 981 w 993"/>
                  <a:gd name="T43" fmla="*/ 100 h 172"/>
                  <a:gd name="T44" fmla="*/ 980 w 993"/>
                  <a:gd name="T45" fmla="*/ 100 h 172"/>
                  <a:gd name="T46" fmla="*/ 978 w 993"/>
                  <a:gd name="T47" fmla="*/ 101 h 172"/>
                  <a:gd name="T48" fmla="*/ 970 w 993"/>
                  <a:gd name="T49" fmla="*/ 102 h 172"/>
                  <a:gd name="T50" fmla="*/ 906 w 993"/>
                  <a:gd name="T51" fmla="*/ 113 h 172"/>
                  <a:gd name="T52" fmla="*/ 628 w 993"/>
                  <a:gd name="T53" fmla="*/ 135 h 172"/>
                  <a:gd name="T54" fmla="*/ 0 w 993"/>
                  <a:gd name="T55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93" h="172">
                    <a:moveTo>
                      <a:pt x="0" y="172"/>
                    </a:moveTo>
                    <a:cubicBezTo>
                      <a:pt x="222" y="124"/>
                      <a:pt x="443" y="116"/>
                      <a:pt x="637" y="104"/>
                    </a:cubicBezTo>
                    <a:cubicBezTo>
                      <a:pt x="735" y="98"/>
                      <a:pt x="827" y="92"/>
                      <a:pt x="911" y="80"/>
                    </a:cubicBezTo>
                    <a:cubicBezTo>
                      <a:pt x="922" y="79"/>
                      <a:pt x="932" y="77"/>
                      <a:pt x="942" y="75"/>
                    </a:cubicBezTo>
                    <a:cubicBezTo>
                      <a:pt x="958" y="73"/>
                      <a:pt x="958" y="73"/>
                      <a:pt x="958" y="73"/>
                    </a:cubicBezTo>
                    <a:cubicBezTo>
                      <a:pt x="965" y="71"/>
                      <a:pt x="965" y="71"/>
                      <a:pt x="965" y="71"/>
                    </a:cubicBezTo>
                    <a:cubicBezTo>
                      <a:pt x="969" y="71"/>
                      <a:pt x="969" y="71"/>
                      <a:pt x="969" y="71"/>
                    </a:cubicBezTo>
                    <a:cubicBezTo>
                      <a:pt x="971" y="70"/>
                      <a:pt x="971" y="70"/>
                      <a:pt x="971" y="70"/>
                    </a:cubicBezTo>
                    <a:cubicBezTo>
                      <a:pt x="976" y="45"/>
                      <a:pt x="964" y="105"/>
                      <a:pt x="965" y="98"/>
                    </a:cubicBezTo>
                    <a:cubicBezTo>
                      <a:pt x="965" y="98"/>
                      <a:pt x="965" y="98"/>
                      <a:pt x="965" y="98"/>
                    </a:cubicBezTo>
                    <a:cubicBezTo>
                      <a:pt x="964" y="98"/>
                      <a:pt x="964" y="98"/>
                      <a:pt x="964" y="98"/>
                    </a:cubicBezTo>
                    <a:cubicBezTo>
                      <a:pt x="947" y="90"/>
                      <a:pt x="930" y="82"/>
                      <a:pt x="912" y="76"/>
                    </a:cubicBezTo>
                    <a:cubicBezTo>
                      <a:pt x="877" y="65"/>
                      <a:pt x="841" y="55"/>
                      <a:pt x="806" y="49"/>
                    </a:cubicBezTo>
                    <a:cubicBezTo>
                      <a:pt x="521" y="3"/>
                      <a:pt x="335" y="21"/>
                      <a:pt x="337" y="16"/>
                    </a:cubicBezTo>
                    <a:cubicBezTo>
                      <a:pt x="337" y="17"/>
                      <a:pt x="383" y="11"/>
                      <a:pt x="468" y="8"/>
                    </a:cubicBezTo>
                    <a:cubicBezTo>
                      <a:pt x="552" y="5"/>
                      <a:pt x="675" y="0"/>
                      <a:pt x="825" y="24"/>
                    </a:cubicBezTo>
                    <a:cubicBezTo>
                      <a:pt x="862" y="31"/>
                      <a:pt x="901" y="39"/>
                      <a:pt x="939" y="53"/>
                    </a:cubicBezTo>
                    <a:cubicBezTo>
                      <a:pt x="949" y="56"/>
                      <a:pt x="959" y="60"/>
                      <a:pt x="968" y="64"/>
                    </a:cubicBezTo>
                    <a:cubicBezTo>
                      <a:pt x="983" y="70"/>
                      <a:pt x="983" y="70"/>
                      <a:pt x="983" y="70"/>
                    </a:cubicBezTo>
                    <a:cubicBezTo>
                      <a:pt x="986" y="72"/>
                      <a:pt x="986" y="72"/>
                      <a:pt x="986" y="72"/>
                    </a:cubicBezTo>
                    <a:cubicBezTo>
                      <a:pt x="987" y="72"/>
                      <a:pt x="987" y="72"/>
                      <a:pt x="987" y="72"/>
                    </a:cubicBezTo>
                    <a:cubicBezTo>
                      <a:pt x="984" y="85"/>
                      <a:pt x="993" y="45"/>
                      <a:pt x="981" y="100"/>
                    </a:cubicBezTo>
                    <a:cubicBezTo>
                      <a:pt x="980" y="100"/>
                      <a:pt x="980" y="100"/>
                      <a:pt x="980" y="100"/>
                    </a:cubicBezTo>
                    <a:cubicBezTo>
                      <a:pt x="978" y="101"/>
                      <a:pt x="978" y="101"/>
                      <a:pt x="978" y="101"/>
                    </a:cubicBezTo>
                    <a:cubicBezTo>
                      <a:pt x="970" y="102"/>
                      <a:pt x="970" y="102"/>
                      <a:pt x="970" y="102"/>
                    </a:cubicBezTo>
                    <a:cubicBezTo>
                      <a:pt x="949" y="106"/>
                      <a:pt x="928" y="110"/>
                      <a:pt x="906" y="113"/>
                    </a:cubicBezTo>
                    <a:cubicBezTo>
                      <a:pt x="819" y="125"/>
                      <a:pt x="725" y="131"/>
                      <a:pt x="628" y="135"/>
                    </a:cubicBezTo>
                    <a:cubicBezTo>
                      <a:pt x="432" y="144"/>
                      <a:pt x="220" y="143"/>
                      <a:pt x="0" y="172"/>
                    </a:cubicBezTo>
                  </a:path>
                </a:pathLst>
              </a:custGeom>
              <a:solidFill>
                <a:srgbClr val="DDE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253"/>
              <p:cNvSpPr>
                <a:spLocks/>
              </p:cNvSpPr>
              <p:nvPr/>
            </p:nvSpPr>
            <p:spPr bwMode="auto">
              <a:xfrm>
                <a:off x="1602" y="2661"/>
                <a:ext cx="239" cy="85"/>
              </a:xfrm>
              <a:custGeom>
                <a:avLst/>
                <a:gdLst>
                  <a:gd name="T0" fmla="*/ 327 w 615"/>
                  <a:gd name="T1" fmla="*/ 97 h 217"/>
                  <a:gd name="T2" fmla="*/ 351 w 615"/>
                  <a:gd name="T3" fmla="*/ 88 h 217"/>
                  <a:gd name="T4" fmla="*/ 478 w 615"/>
                  <a:gd name="T5" fmla="*/ 44 h 217"/>
                  <a:gd name="T6" fmla="*/ 516 w 615"/>
                  <a:gd name="T7" fmla="*/ 15 h 217"/>
                  <a:gd name="T8" fmla="*/ 528 w 615"/>
                  <a:gd name="T9" fmla="*/ 37 h 217"/>
                  <a:gd name="T10" fmla="*/ 497 w 615"/>
                  <a:gd name="T11" fmla="*/ 73 h 217"/>
                  <a:gd name="T12" fmla="*/ 416 w 615"/>
                  <a:gd name="T13" fmla="*/ 108 h 217"/>
                  <a:gd name="T14" fmla="*/ 552 w 615"/>
                  <a:gd name="T15" fmla="*/ 130 h 217"/>
                  <a:gd name="T16" fmla="*/ 593 w 615"/>
                  <a:gd name="T17" fmla="*/ 148 h 217"/>
                  <a:gd name="T18" fmla="*/ 502 w 615"/>
                  <a:gd name="T19" fmla="*/ 143 h 217"/>
                  <a:gd name="T20" fmla="*/ 421 w 615"/>
                  <a:gd name="T21" fmla="*/ 138 h 217"/>
                  <a:gd name="T22" fmla="*/ 413 w 615"/>
                  <a:gd name="T23" fmla="*/ 140 h 217"/>
                  <a:gd name="T24" fmla="*/ 455 w 615"/>
                  <a:gd name="T25" fmla="*/ 174 h 217"/>
                  <a:gd name="T26" fmla="*/ 460 w 615"/>
                  <a:gd name="T27" fmla="*/ 215 h 217"/>
                  <a:gd name="T28" fmla="*/ 424 w 615"/>
                  <a:gd name="T29" fmla="*/ 208 h 217"/>
                  <a:gd name="T30" fmla="*/ 393 w 615"/>
                  <a:gd name="T31" fmla="*/ 198 h 217"/>
                  <a:gd name="T32" fmla="*/ 344 w 615"/>
                  <a:gd name="T33" fmla="*/ 179 h 217"/>
                  <a:gd name="T34" fmla="*/ 323 w 615"/>
                  <a:gd name="T35" fmla="*/ 147 h 217"/>
                  <a:gd name="T36" fmla="*/ 271 w 615"/>
                  <a:gd name="T37" fmla="*/ 181 h 217"/>
                  <a:gd name="T38" fmla="*/ 213 w 615"/>
                  <a:gd name="T39" fmla="*/ 203 h 217"/>
                  <a:gd name="T40" fmla="*/ 176 w 615"/>
                  <a:gd name="T41" fmla="*/ 217 h 217"/>
                  <a:gd name="T42" fmla="*/ 170 w 615"/>
                  <a:gd name="T43" fmla="*/ 214 h 217"/>
                  <a:gd name="T44" fmla="*/ 267 w 615"/>
                  <a:gd name="T45" fmla="*/ 130 h 217"/>
                  <a:gd name="T46" fmla="*/ 233 w 615"/>
                  <a:gd name="T47" fmla="*/ 136 h 217"/>
                  <a:gd name="T48" fmla="*/ 121 w 615"/>
                  <a:gd name="T49" fmla="*/ 136 h 217"/>
                  <a:gd name="T50" fmla="*/ 7 w 615"/>
                  <a:gd name="T51" fmla="*/ 116 h 217"/>
                  <a:gd name="T52" fmla="*/ 19 w 615"/>
                  <a:gd name="T53" fmla="*/ 117 h 217"/>
                  <a:gd name="T54" fmla="*/ 121 w 615"/>
                  <a:gd name="T55" fmla="*/ 116 h 217"/>
                  <a:gd name="T56" fmla="*/ 192 w 615"/>
                  <a:gd name="T57" fmla="*/ 99 h 217"/>
                  <a:gd name="T58" fmla="*/ 249 w 615"/>
                  <a:gd name="T59" fmla="*/ 99 h 217"/>
                  <a:gd name="T60" fmla="*/ 235 w 615"/>
                  <a:gd name="T61" fmla="*/ 89 h 217"/>
                  <a:gd name="T62" fmla="*/ 188 w 615"/>
                  <a:gd name="T63" fmla="*/ 52 h 217"/>
                  <a:gd name="T64" fmla="*/ 170 w 615"/>
                  <a:gd name="T65" fmla="*/ 20 h 217"/>
                  <a:gd name="T66" fmla="*/ 189 w 615"/>
                  <a:gd name="T67" fmla="*/ 0 h 217"/>
                  <a:gd name="T68" fmla="*/ 225 w 615"/>
                  <a:gd name="T69" fmla="*/ 38 h 217"/>
                  <a:gd name="T70" fmla="*/ 303 w 615"/>
                  <a:gd name="T71" fmla="*/ 68 h 217"/>
                  <a:gd name="T72" fmla="*/ 327 w 615"/>
                  <a:gd name="T73" fmla="*/ 9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5" h="217">
                    <a:moveTo>
                      <a:pt x="327" y="97"/>
                    </a:moveTo>
                    <a:cubicBezTo>
                      <a:pt x="327" y="97"/>
                      <a:pt x="351" y="88"/>
                      <a:pt x="351" y="88"/>
                    </a:cubicBezTo>
                    <a:cubicBezTo>
                      <a:pt x="393" y="73"/>
                      <a:pt x="442" y="64"/>
                      <a:pt x="478" y="44"/>
                    </a:cubicBezTo>
                    <a:cubicBezTo>
                      <a:pt x="487" y="40"/>
                      <a:pt x="518" y="21"/>
                      <a:pt x="516" y="15"/>
                    </a:cubicBezTo>
                    <a:cubicBezTo>
                      <a:pt x="527" y="21"/>
                      <a:pt x="529" y="30"/>
                      <a:pt x="528" y="37"/>
                    </a:cubicBezTo>
                    <a:cubicBezTo>
                      <a:pt x="527" y="48"/>
                      <a:pt x="508" y="64"/>
                      <a:pt x="497" y="73"/>
                    </a:cubicBezTo>
                    <a:cubicBezTo>
                      <a:pt x="477" y="90"/>
                      <a:pt x="449" y="99"/>
                      <a:pt x="416" y="108"/>
                    </a:cubicBezTo>
                    <a:cubicBezTo>
                      <a:pt x="468" y="106"/>
                      <a:pt x="515" y="110"/>
                      <a:pt x="552" y="130"/>
                    </a:cubicBezTo>
                    <a:cubicBezTo>
                      <a:pt x="565" y="137"/>
                      <a:pt x="615" y="144"/>
                      <a:pt x="593" y="148"/>
                    </a:cubicBezTo>
                    <a:cubicBezTo>
                      <a:pt x="571" y="152"/>
                      <a:pt x="507" y="144"/>
                      <a:pt x="502" y="143"/>
                    </a:cubicBezTo>
                    <a:cubicBezTo>
                      <a:pt x="470" y="138"/>
                      <a:pt x="454" y="138"/>
                      <a:pt x="421" y="138"/>
                    </a:cubicBezTo>
                    <a:cubicBezTo>
                      <a:pt x="413" y="140"/>
                      <a:pt x="413" y="140"/>
                      <a:pt x="413" y="140"/>
                    </a:cubicBezTo>
                    <a:cubicBezTo>
                      <a:pt x="438" y="153"/>
                      <a:pt x="442" y="156"/>
                      <a:pt x="455" y="174"/>
                    </a:cubicBezTo>
                    <a:cubicBezTo>
                      <a:pt x="467" y="189"/>
                      <a:pt x="466" y="199"/>
                      <a:pt x="460" y="215"/>
                    </a:cubicBezTo>
                    <a:cubicBezTo>
                      <a:pt x="460" y="215"/>
                      <a:pt x="435" y="212"/>
                      <a:pt x="424" y="208"/>
                    </a:cubicBezTo>
                    <a:cubicBezTo>
                      <a:pt x="412" y="204"/>
                      <a:pt x="408" y="204"/>
                      <a:pt x="393" y="198"/>
                    </a:cubicBezTo>
                    <a:cubicBezTo>
                      <a:pt x="376" y="192"/>
                      <a:pt x="358" y="188"/>
                      <a:pt x="344" y="179"/>
                    </a:cubicBezTo>
                    <a:cubicBezTo>
                      <a:pt x="329" y="170"/>
                      <a:pt x="330" y="159"/>
                      <a:pt x="323" y="147"/>
                    </a:cubicBezTo>
                    <a:cubicBezTo>
                      <a:pt x="327" y="154"/>
                      <a:pt x="280" y="177"/>
                      <a:pt x="271" y="181"/>
                    </a:cubicBezTo>
                    <a:cubicBezTo>
                      <a:pt x="251" y="189"/>
                      <a:pt x="241" y="193"/>
                      <a:pt x="213" y="203"/>
                    </a:cubicBezTo>
                    <a:cubicBezTo>
                      <a:pt x="201" y="206"/>
                      <a:pt x="183" y="215"/>
                      <a:pt x="176" y="217"/>
                    </a:cubicBezTo>
                    <a:cubicBezTo>
                      <a:pt x="176" y="217"/>
                      <a:pt x="170" y="215"/>
                      <a:pt x="170" y="214"/>
                    </a:cubicBezTo>
                    <a:cubicBezTo>
                      <a:pt x="182" y="178"/>
                      <a:pt x="216" y="149"/>
                      <a:pt x="267" y="130"/>
                    </a:cubicBezTo>
                    <a:cubicBezTo>
                      <a:pt x="256" y="134"/>
                      <a:pt x="247" y="135"/>
                      <a:pt x="233" y="136"/>
                    </a:cubicBezTo>
                    <a:cubicBezTo>
                      <a:pt x="191" y="140"/>
                      <a:pt x="167" y="137"/>
                      <a:pt x="121" y="136"/>
                    </a:cubicBezTo>
                    <a:cubicBezTo>
                      <a:pt x="78" y="135"/>
                      <a:pt x="0" y="124"/>
                      <a:pt x="7" y="116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51" y="119"/>
                      <a:pt x="91" y="123"/>
                      <a:pt x="121" y="116"/>
                    </a:cubicBezTo>
                    <a:cubicBezTo>
                      <a:pt x="145" y="111"/>
                      <a:pt x="166" y="101"/>
                      <a:pt x="192" y="99"/>
                    </a:cubicBezTo>
                    <a:cubicBezTo>
                      <a:pt x="211" y="96"/>
                      <a:pt x="230" y="98"/>
                      <a:pt x="249" y="99"/>
                    </a:cubicBezTo>
                    <a:cubicBezTo>
                      <a:pt x="235" y="89"/>
                      <a:pt x="235" y="89"/>
                      <a:pt x="235" y="89"/>
                    </a:cubicBezTo>
                    <a:cubicBezTo>
                      <a:pt x="218" y="75"/>
                      <a:pt x="200" y="66"/>
                      <a:pt x="188" y="52"/>
                    </a:cubicBezTo>
                    <a:cubicBezTo>
                      <a:pt x="181" y="44"/>
                      <a:pt x="171" y="29"/>
                      <a:pt x="170" y="20"/>
                    </a:cubicBezTo>
                    <a:cubicBezTo>
                      <a:pt x="170" y="13"/>
                      <a:pt x="171" y="9"/>
                      <a:pt x="189" y="0"/>
                    </a:cubicBezTo>
                    <a:cubicBezTo>
                      <a:pt x="198" y="14"/>
                      <a:pt x="202" y="28"/>
                      <a:pt x="225" y="38"/>
                    </a:cubicBezTo>
                    <a:cubicBezTo>
                      <a:pt x="250" y="49"/>
                      <a:pt x="281" y="56"/>
                      <a:pt x="303" y="68"/>
                    </a:cubicBezTo>
                    <a:cubicBezTo>
                      <a:pt x="308" y="71"/>
                      <a:pt x="336" y="93"/>
                      <a:pt x="327" y="97"/>
                    </a:cubicBezTo>
                  </a:path>
                </a:pathLst>
              </a:custGeom>
              <a:solidFill>
                <a:srgbClr val="708B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254"/>
              <p:cNvSpPr>
                <a:spLocks/>
              </p:cNvSpPr>
              <p:nvPr/>
            </p:nvSpPr>
            <p:spPr bwMode="auto">
              <a:xfrm>
                <a:off x="1601" y="2661"/>
                <a:ext cx="241" cy="84"/>
              </a:xfrm>
              <a:custGeom>
                <a:avLst/>
                <a:gdLst>
                  <a:gd name="T0" fmla="*/ 332 w 618"/>
                  <a:gd name="T1" fmla="*/ 95 h 216"/>
                  <a:gd name="T2" fmla="*/ 356 w 618"/>
                  <a:gd name="T3" fmla="*/ 86 h 216"/>
                  <a:gd name="T4" fmla="*/ 482 w 618"/>
                  <a:gd name="T5" fmla="*/ 45 h 216"/>
                  <a:gd name="T6" fmla="*/ 518 w 618"/>
                  <a:gd name="T7" fmla="*/ 15 h 216"/>
                  <a:gd name="T8" fmla="*/ 525 w 618"/>
                  <a:gd name="T9" fmla="*/ 36 h 216"/>
                  <a:gd name="T10" fmla="*/ 499 w 618"/>
                  <a:gd name="T11" fmla="*/ 69 h 216"/>
                  <a:gd name="T12" fmla="*/ 420 w 618"/>
                  <a:gd name="T13" fmla="*/ 106 h 216"/>
                  <a:gd name="T14" fmla="*/ 555 w 618"/>
                  <a:gd name="T15" fmla="*/ 126 h 216"/>
                  <a:gd name="T16" fmla="*/ 596 w 618"/>
                  <a:gd name="T17" fmla="*/ 143 h 216"/>
                  <a:gd name="T18" fmla="*/ 505 w 618"/>
                  <a:gd name="T19" fmla="*/ 139 h 216"/>
                  <a:gd name="T20" fmla="*/ 405 w 618"/>
                  <a:gd name="T21" fmla="*/ 135 h 216"/>
                  <a:gd name="T22" fmla="*/ 383 w 618"/>
                  <a:gd name="T23" fmla="*/ 132 h 216"/>
                  <a:gd name="T24" fmla="*/ 449 w 618"/>
                  <a:gd name="T25" fmla="*/ 176 h 216"/>
                  <a:gd name="T26" fmla="*/ 460 w 618"/>
                  <a:gd name="T27" fmla="*/ 213 h 216"/>
                  <a:gd name="T28" fmla="*/ 434 w 618"/>
                  <a:gd name="T29" fmla="*/ 207 h 216"/>
                  <a:gd name="T30" fmla="*/ 398 w 618"/>
                  <a:gd name="T31" fmla="*/ 195 h 216"/>
                  <a:gd name="T32" fmla="*/ 349 w 618"/>
                  <a:gd name="T33" fmla="*/ 173 h 216"/>
                  <a:gd name="T34" fmla="*/ 329 w 618"/>
                  <a:gd name="T35" fmla="*/ 141 h 216"/>
                  <a:gd name="T36" fmla="*/ 267 w 618"/>
                  <a:gd name="T37" fmla="*/ 173 h 216"/>
                  <a:gd name="T38" fmla="*/ 206 w 618"/>
                  <a:gd name="T39" fmla="*/ 198 h 216"/>
                  <a:gd name="T40" fmla="*/ 170 w 618"/>
                  <a:gd name="T41" fmla="*/ 215 h 216"/>
                  <a:gd name="T42" fmla="*/ 169 w 618"/>
                  <a:gd name="T43" fmla="*/ 203 h 216"/>
                  <a:gd name="T44" fmla="*/ 272 w 618"/>
                  <a:gd name="T45" fmla="*/ 127 h 216"/>
                  <a:gd name="T46" fmla="*/ 242 w 618"/>
                  <a:gd name="T47" fmla="*/ 130 h 216"/>
                  <a:gd name="T48" fmla="*/ 123 w 618"/>
                  <a:gd name="T49" fmla="*/ 135 h 216"/>
                  <a:gd name="T50" fmla="*/ 7 w 618"/>
                  <a:gd name="T51" fmla="*/ 111 h 216"/>
                  <a:gd name="T52" fmla="*/ 25 w 618"/>
                  <a:gd name="T53" fmla="*/ 114 h 216"/>
                  <a:gd name="T54" fmla="*/ 127 w 618"/>
                  <a:gd name="T55" fmla="*/ 114 h 216"/>
                  <a:gd name="T56" fmla="*/ 197 w 618"/>
                  <a:gd name="T57" fmla="*/ 97 h 216"/>
                  <a:gd name="T58" fmla="*/ 254 w 618"/>
                  <a:gd name="T59" fmla="*/ 97 h 216"/>
                  <a:gd name="T60" fmla="*/ 240 w 618"/>
                  <a:gd name="T61" fmla="*/ 87 h 216"/>
                  <a:gd name="T62" fmla="*/ 193 w 618"/>
                  <a:gd name="T63" fmla="*/ 48 h 216"/>
                  <a:gd name="T64" fmla="*/ 176 w 618"/>
                  <a:gd name="T65" fmla="*/ 22 h 216"/>
                  <a:gd name="T66" fmla="*/ 191 w 618"/>
                  <a:gd name="T67" fmla="*/ 0 h 216"/>
                  <a:gd name="T68" fmla="*/ 230 w 618"/>
                  <a:gd name="T69" fmla="*/ 39 h 216"/>
                  <a:gd name="T70" fmla="*/ 308 w 618"/>
                  <a:gd name="T71" fmla="*/ 67 h 216"/>
                  <a:gd name="T72" fmla="*/ 332 w 618"/>
                  <a:gd name="T73" fmla="*/ 95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8" h="216">
                    <a:moveTo>
                      <a:pt x="332" y="95"/>
                    </a:moveTo>
                    <a:cubicBezTo>
                      <a:pt x="332" y="95"/>
                      <a:pt x="355" y="87"/>
                      <a:pt x="356" y="86"/>
                    </a:cubicBezTo>
                    <a:cubicBezTo>
                      <a:pt x="398" y="72"/>
                      <a:pt x="445" y="63"/>
                      <a:pt x="482" y="45"/>
                    </a:cubicBezTo>
                    <a:cubicBezTo>
                      <a:pt x="490" y="41"/>
                      <a:pt x="520" y="21"/>
                      <a:pt x="518" y="15"/>
                    </a:cubicBezTo>
                    <a:cubicBezTo>
                      <a:pt x="528" y="20"/>
                      <a:pt x="526" y="29"/>
                      <a:pt x="525" y="36"/>
                    </a:cubicBezTo>
                    <a:cubicBezTo>
                      <a:pt x="524" y="46"/>
                      <a:pt x="510" y="60"/>
                      <a:pt x="499" y="69"/>
                    </a:cubicBezTo>
                    <a:cubicBezTo>
                      <a:pt x="480" y="85"/>
                      <a:pt x="453" y="97"/>
                      <a:pt x="420" y="106"/>
                    </a:cubicBezTo>
                    <a:cubicBezTo>
                      <a:pt x="471" y="103"/>
                      <a:pt x="518" y="107"/>
                      <a:pt x="555" y="126"/>
                    </a:cubicBezTo>
                    <a:cubicBezTo>
                      <a:pt x="568" y="133"/>
                      <a:pt x="618" y="140"/>
                      <a:pt x="596" y="143"/>
                    </a:cubicBezTo>
                    <a:cubicBezTo>
                      <a:pt x="574" y="147"/>
                      <a:pt x="511" y="139"/>
                      <a:pt x="505" y="139"/>
                    </a:cubicBezTo>
                    <a:cubicBezTo>
                      <a:pt x="474" y="134"/>
                      <a:pt x="437" y="135"/>
                      <a:pt x="405" y="135"/>
                    </a:cubicBezTo>
                    <a:cubicBezTo>
                      <a:pt x="383" y="132"/>
                      <a:pt x="383" y="132"/>
                      <a:pt x="383" y="132"/>
                    </a:cubicBezTo>
                    <a:cubicBezTo>
                      <a:pt x="408" y="145"/>
                      <a:pt x="435" y="159"/>
                      <a:pt x="449" y="176"/>
                    </a:cubicBezTo>
                    <a:cubicBezTo>
                      <a:pt x="460" y="191"/>
                      <a:pt x="466" y="198"/>
                      <a:pt x="460" y="213"/>
                    </a:cubicBezTo>
                    <a:cubicBezTo>
                      <a:pt x="460" y="214"/>
                      <a:pt x="445" y="211"/>
                      <a:pt x="434" y="207"/>
                    </a:cubicBezTo>
                    <a:cubicBezTo>
                      <a:pt x="422" y="203"/>
                      <a:pt x="412" y="200"/>
                      <a:pt x="398" y="195"/>
                    </a:cubicBezTo>
                    <a:cubicBezTo>
                      <a:pt x="380" y="188"/>
                      <a:pt x="363" y="182"/>
                      <a:pt x="349" y="173"/>
                    </a:cubicBezTo>
                    <a:cubicBezTo>
                      <a:pt x="333" y="164"/>
                      <a:pt x="336" y="152"/>
                      <a:pt x="329" y="141"/>
                    </a:cubicBezTo>
                    <a:cubicBezTo>
                      <a:pt x="333" y="148"/>
                      <a:pt x="277" y="170"/>
                      <a:pt x="267" y="173"/>
                    </a:cubicBezTo>
                    <a:cubicBezTo>
                      <a:pt x="247" y="182"/>
                      <a:pt x="225" y="188"/>
                      <a:pt x="206" y="198"/>
                    </a:cubicBezTo>
                    <a:cubicBezTo>
                      <a:pt x="196" y="203"/>
                      <a:pt x="175" y="216"/>
                      <a:pt x="170" y="215"/>
                    </a:cubicBezTo>
                    <a:cubicBezTo>
                      <a:pt x="170" y="215"/>
                      <a:pt x="168" y="203"/>
                      <a:pt x="169" y="203"/>
                    </a:cubicBezTo>
                    <a:cubicBezTo>
                      <a:pt x="181" y="168"/>
                      <a:pt x="221" y="145"/>
                      <a:pt x="272" y="127"/>
                    </a:cubicBezTo>
                    <a:cubicBezTo>
                      <a:pt x="261" y="131"/>
                      <a:pt x="256" y="129"/>
                      <a:pt x="242" y="130"/>
                    </a:cubicBezTo>
                    <a:cubicBezTo>
                      <a:pt x="200" y="134"/>
                      <a:pt x="169" y="135"/>
                      <a:pt x="123" y="135"/>
                    </a:cubicBezTo>
                    <a:cubicBezTo>
                      <a:pt x="81" y="134"/>
                      <a:pt x="0" y="119"/>
                      <a:pt x="7" y="111"/>
                    </a:cubicBezTo>
                    <a:cubicBezTo>
                      <a:pt x="25" y="114"/>
                      <a:pt x="25" y="114"/>
                      <a:pt x="25" y="114"/>
                    </a:cubicBezTo>
                    <a:cubicBezTo>
                      <a:pt x="57" y="116"/>
                      <a:pt x="97" y="120"/>
                      <a:pt x="127" y="114"/>
                    </a:cubicBezTo>
                    <a:cubicBezTo>
                      <a:pt x="151" y="108"/>
                      <a:pt x="171" y="99"/>
                      <a:pt x="197" y="97"/>
                    </a:cubicBezTo>
                    <a:cubicBezTo>
                      <a:pt x="216" y="95"/>
                      <a:pt x="235" y="96"/>
                      <a:pt x="254" y="97"/>
                    </a:cubicBezTo>
                    <a:cubicBezTo>
                      <a:pt x="240" y="87"/>
                      <a:pt x="240" y="87"/>
                      <a:pt x="240" y="87"/>
                    </a:cubicBezTo>
                    <a:cubicBezTo>
                      <a:pt x="223" y="74"/>
                      <a:pt x="205" y="62"/>
                      <a:pt x="193" y="48"/>
                    </a:cubicBezTo>
                    <a:cubicBezTo>
                      <a:pt x="187" y="41"/>
                      <a:pt x="176" y="30"/>
                      <a:pt x="176" y="22"/>
                    </a:cubicBezTo>
                    <a:cubicBezTo>
                      <a:pt x="175" y="15"/>
                      <a:pt x="180" y="8"/>
                      <a:pt x="191" y="0"/>
                    </a:cubicBezTo>
                    <a:cubicBezTo>
                      <a:pt x="200" y="13"/>
                      <a:pt x="207" y="29"/>
                      <a:pt x="230" y="39"/>
                    </a:cubicBezTo>
                    <a:cubicBezTo>
                      <a:pt x="255" y="49"/>
                      <a:pt x="286" y="56"/>
                      <a:pt x="308" y="67"/>
                    </a:cubicBezTo>
                    <a:cubicBezTo>
                      <a:pt x="313" y="70"/>
                      <a:pt x="341" y="91"/>
                      <a:pt x="332" y="95"/>
                    </a:cubicBezTo>
                  </a:path>
                </a:pathLst>
              </a:custGeom>
              <a:solidFill>
                <a:srgbClr val="AA10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805" name="Picture 25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03" y="2660"/>
                <a:ext cx="236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06" name="Freeform 257"/>
              <p:cNvSpPr>
                <a:spLocks/>
              </p:cNvSpPr>
              <p:nvPr/>
            </p:nvSpPr>
            <p:spPr bwMode="auto">
              <a:xfrm>
                <a:off x="865" y="2095"/>
                <a:ext cx="62" cy="33"/>
              </a:xfrm>
              <a:custGeom>
                <a:avLst/>
                <a:gdLst>
                  <a:gd name="T0" fmla="*/ 100 w 160"/>
                  <a:gd name="T1" fmla="*/ 60 h 85"/>
                  <a:gd name="T2" fmla="*/ 160 w 160"/>
                  <a:gd name="T3" fmla="*/ 18 h 85"/>
                  <a:gd name="T4" fmla="*/ 93 w 160"/>
                  <a:gd name="T5" fmla="*/ 31 h 85"/>
                  <a:gd name="T6" fmla="*/ 0 w 160"/>
                  <a:gd name="T7" fmla="*/ 41 h 85"/>
                  <a:gd name="T8" fmla="*/ 100 w 160"/>
                  <a:gd name="T9" fmla="*/ 6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85">
                    <a:moveTo>
                      <a:pt x="100" y="60"/>
                    </a:moveTo>
                    <a:cubicBezTo>
                      <a:pt x="121" y="46"/>
                      <a:pt x="128" y="4"/>
                      <a:pt x="160" y="18"/>
                    </a:cubicBezTo>
                    <a:cubicBezTo>
                      <a:pt x="124" y="3"/>
                      <a:pt x="122" y="0"/>
                      <a:pt x="93" y="31"/>
                    </a:cubicBezTo>
                    <a:cubicBezTo>
                      <a:pt x="71" y="55"/>
                      <a:pt x="28" y="43"/>
                      <a:pt x="0" y="41"/>
                    </a:cubicBezTo>
                    <a:cubicBezTo>
                      <a:pt x="35" y="43"/>
                      <a:pt x="59" y="85"/>
                      <a:pt x="100" y="60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258"/>
              <p:cNvSpPr>
                <a:spLocks/>
              </p:cNvSpPr>
              <p:nvPr/>
            </p:nvSpPr>
            <p:spPr bwMode="auto">
              <a:xfrm>
                <a:off x="863" y="2065"/>
                <a:ext cx="50" cy="44"/>
              </a:xfrm>
              <a:custGeom>
                <a:avLst/>
                <a:gdLst>
                  <a:gd name="T0" fmla="*/ 95 w 127"/>
                  <a:gd name="T1" fmla="*/ 70 h 114"/>
                  <a:gd name="T2" fmla="*/ 127 w 127"/>
                  <a:gd name="T3" fmla="*/ 0 h 114"/>
                  <a:gd name="T4" fmla="*/ 76 w 127"/>
                  <a:gd name="T5" fmla="*/ 50 h 114"/>
                  <a:gd name="T6" fmla="*/ 0 w 127"/>
                  <a:gd name="T7" fmla="*/ 114 h 114"/>
                  <a:gd name="T8" fmla="*/ 95 w 127"/>
                  <a:gd name="T9" fmla="*/ 7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14">
                    <a:moveTo>
                      <a:pt x="95" y="70"/>
                    </a:moveTo>
                    <a:cubicBezTo>
                      <a:pt x="107" y="46"/>
                      <a:pt x="93" y="7"/>
                      <a:pt x="127" y="0"/>
                    </a:cubicBezTo>
                    <a:cubicBezTo>
                      <a:pt x="89" y="8"/>
                      <a:pt x="86" y="8"/>
                      <a:pt x="76" y="50"/>
                    </a:cubicBezTo>
                    <a:cubicBezTo>
                      <a:pt x="67" y="84"/>
                      <a:pt x="25" y="98"/>
                      <a:pt x="0" y="114"/>
                    </a:cubicBezTo>
                    <a:cubicBezTo>
                      <a:pt x="30" y="95"/>
                      <a:pt x="72" y="114"/>
                      <a:pt x="95" y="70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259"/>
              <p:cNvSpPr>
                <a:spLocks/>
              </p:cNvSpPr>
              <p:nvPr/>
            </p:nvSpPr>
            <p:spPr bwMode="auto">
              <a:xfrm>
                <a:off x="863" y="2049"/>
                <a:ext cx="35" cy="59"/>
              </a:xfrm>
              <a:custGeom>
                <a:avLst/>
                <a:gdLst>
                  <a:gd name="T0" fmla="*/ 79 w 91"/>
                  <a:gd name="T1" fmla="*/ 77 h 152"/>
                  <a:gd name="T2" fmla="*/ 91 w 91"/>
                  <a:gd name="T3" fmla="*/ 0 h 152"/>
                  <a:gd name="T4" fmla="*/ 55 w 91"/>
                  <a:gd name="T5" fmla="*/ 65 h 152"/>
                  <a:gd name="T6" fmla="*/ 0 w 91"/>
                  <a:gd name="T7" fmla="*/ 152 h 152"/>
                  <a:gd name="T8" fmla="*/ 79 w 91"/>
                  <a:gd name="T9" fmla="*/ 7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52">
                    <a:moveTo>
                      <a:pt x="79" y="77"/>
                    </a:moveTo>
                    <a:cubicBezTo>
                      <a:pt x="84" y="49"/>
                      <a:pt x="60" y="19"/>
                      <a:pt x="91" y="0"/>
                    </a:cubicBezTo>
                    <a:cubicBezTo>
                      <a:pt x="57" y="21"/>
                      <a:pt x="53" y="21"/>
                      <a:pt x="55" y="65"/>
                    </a:cubicBezTo>
                    <a:cubicBezTo>
                      <a:pt x="57" y="100"/>
                      <a:pt x="20" y="128"/>
                      <a:pt x="0" y="152"/>
                    </a:cubicBezTo>
                    <a:cubicBezTo>
                      <a:pt x="24" y="123"/>
                      <a:pt x="70" y="126"/>
                      <a:pt x="79" y="77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260"/>
              <p:cNvSpPr>
                <a:spLocks/>
              </p:cNvSpPr>
              <p:nvPr/>
            </p:nvSpPr>
            <p:spPr bwMode="auto">
              <a:xfrm>
                <a:off x="861" y="2106"/>
                <a:ext cx="55" cy="32"/>
              </a:xfrm>
              <a:custGeom>
                <a:avLst/>
                <a:gdLst>
                  <a:gd name="T0" fmla="*/ 71 w 140"/>
                  <a:gd name="T1" fmla="*/ 79 h 82"/>
                  <a:gd name="T2" fmla="*/ 140 w 140"/>
                  <a:gd name="T3" fmla="*/ 82 h 82"/>
                  <a:gd name="T4" fmla="*/ 80 w 140"/>
                  <a:gd name="T5" fmla="*/ 50 h 82"/>
                  <a:gd name="T6" fmla="*/ 0 w 140"/>
                  <a:gd name="T7" fmla="*/ 0 h 82"/>
                  <a:gd name="T8" fmla="*/ 71 w 140"/>
                  <a:gd name="T9" fmla="*/ 7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82">
                    <a:moveTo>
                      <a:pt x="71" y="79"/>
                    </a:moveTo>
                    <a:cubicBezTo>
                      <a:pt x="95" y="81"/>
                      <a:pt x="122" y="50"/>
                      <a:pt x="140" y="82"/>
                    </a:cubicBezTo>
                    <a:cubicBezTo>
                      <a:pt x="120" y="47"/>
                      <a:pt x="120" y="42"/>
                      <a:pt x="80" y="50"/>
                    </a:cubicBezTo>
                    <a:cubicBezTo>
                      <a:pt x="49" y="57"/>
                      <a:pt x="21" y="18"/>
                      <a:pt x="0" y="0"/>
                    </a:cubicBezTo>
                    <a:cubicBezTo>
                      <a:pt x="27" y="23"/>
                      <a:pt x="24" y="74"/>
                      <a:pt x="71" y="79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261"/>
              <p:cNvSpPr>
                <a:spLocks/>
              </p:cNvSpPr>
              <p:nvPr/>
            </p:nvSpPr>
            <p:spPr bwMode="auto">
              <a:xfrm>
                <a:off x="807" y="2073"/>
                <a:ext cx="52" cy="42"/>
              </a:xfrm>
              <a:custGeom>
                <a:avLst/>
                <a:gdLst>
                  <a:gd name="T0" fmla="*/ 36 w 132"/>
                  <a:gd name="T1" fmla="*/ 65 h 108"/>
                  <a:gd name="T2" fmla="*/ 0 w 132"/>
                  <a:gd name="T3" fmla="*/ 0 h 108"/>
                  <a:gd name="T4" fmla="*/ 54 w 132"/>
                  <a:gd name="T5" fmla="*/ 43 h 108"/>
                  <a:gd name="T6" fmla="*/ 132 w 132"/>
                  <a:gd name="T7" fmla="*/ 96 h 108"/>
                  <a:gd name="T8" fmla="*/ 36 w 132"/>
                  <a:gd name="T9" fmla="*/ 6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08">
                    <a:moveTo>
                      <a:pt x="36" y="65"/>
                    </a:moveTo>
                    <a:cubicBezTo>
                      <a:pt x="22" y="43"/>
                      <a:pt x="35" y="3"/>
                      <a:pt x="0" y="0"/>
                    </a:cubicBezTo>
                    <a:cubicBezTo>
                      <a:pt x="39" y="3"/>
                      <a:pt x="42" y="3"/>
                      <a:pt x="54" y="43"/>
                    </a:cubicBezTo>
                    <a:cubicBezTo>
                      <a:pt x="63" y="75"/>
                      <a:pt x="107" y="84"/>
                      <a:pt x="132" y="96"/>
                    </a:cubicBezTo>
                    <a:cubicBezTo>
                      <a:pt x="101" y="81"/>
                      <a:pt x="61" y="108"/>
                      <a:pt x="36" y="65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262"/>
              <p:cNvSpPr>
                <a:spLocks/>
              </p:cNvSpPr>
              <p:nvPr/>
            </p:nvSpPr>
            <p:spPr bwMode="auto">
              <a:xfrm>
                <a:off x="835" y="2046"/>
                <a:ext cx="26" cy="63"/>
              </a:xfrm>
              <a:custGeom>
                <a:avLst/>
                <a:gdLst>
                  <a:gd name="T0" fmla="*/ 0 w 65"/>
                  <a:gd name="T1" fmla="*/ 78 h 162"/>
                  <a:gd name="T2" fmla="*/ 2 w 65"/>
                  <a:gd name="T3" fmla="*/ 0 h 162"/>
                  <a:gd name="T4" fmla="*/ 26 w 65"/>
                  <a:gd name="T5" fmla="*/ 69 h 162"/>
                  <a:gd name="T6" fmla="*/ 65 w 65"/>
                  <a:gd name="T7" fmla="*/ 162 h 162"/>
                  <a:gd name="T8" fmla="*/ 0 w 65"/>
                  <a:gd name="T9" fmla="*/ 7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62">
                    <a:moveTo>
                      <a:pt x="0" y="78"/>
                    </a:moveTo>
                    <a:cubicBezTo>
                      <a:pt x="0" y="51"/>
                      <a:pt x="29" y="23"/>
                      <a:pt x="2" y="0"/>
                    </a:cubicBezTo>
                    <a:cubicBezTo>
                      <a:pt x="33" y="26"/>
                      <a:pt x="36" y="27"/>
                      <a:pt x="26" y="69"/>
                    </a:cubicBezTo>
                    <a:cubicBezTo>
                      <a:pt x="19" y="103"/>
                      <a:pt x="50" y="136"/>
                      <a:pt x="65" y="162"/>
                    </a:cubicBezTo>
                    <a:cubicBezTo>
                      <a:pt x="47" y="130"/>
                      <a:pt x="1" y="128"/>
                      <a:pt x="0" y="78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263"/>
              <p:cNvSpPr>
                <a:spLocks/>
              </p:cNvSpPr>
              <p:nvPr/>
            </p:nvSpPr>
            <p:spPr bwMode="auto">
              <a:xfrm>
                <a:off x="842" y="2039"/>
                <a:ext cx="24" cy="69"/>
              </a:xfrm>
              <a:custGeom>
                <a:avLst/>
                <a:gdLst>
                  <a:gd name="T0" fmla="*/ 13 w 61"/>
                  <a:gd name="T1" fmla="*/ 74 h 178"/>
                  <a:gd name="T2" fmla="*/ 37 w 61"/>
                  <a:gd name="T3" fmla="*/ 0 h 178"/>
                  <a:gd name="T4" fmla="*/ 40 w 61"/>
                  <a:gd name="T5" fmla="*/ 75 h 178"/>
                  <a:gd name="T6" fmla="*/ 50 w 61"/>
                  <a:gd name="T7" fmla="*/ 178 h 178"/>
                  <a:gd name="T8" fmla="*/ 13 w 61"/>
                  <a:gd name="T9" fmla="*/ 74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78">
                    <a:moveTo>
                      <a:pt x="13" y="74"/>
                    </a:moveTo>
                    <a:cubicBezTo>
                      <a:pt x="21" y="47"/>
                      <a:pt x="56" y="31"/>
                      <a:pt x="37" y="0"/>
                    </a:cubicBezTo>
                    <a:cubicBezTo>
                      <a:pt x="58" y="35"/>
                      <a:pt x="61" y="37"/>
                      <a:pt x="40" y="75"/>
                    </a:cubicBezTo>
                    <a:cubicBezTo>
                      <a:pt x="23" y="105"/>
                      <a:pt x="43" y="148"/>
                      <a:pt x="50" y="178"/>
                    </a:cubicBezTo>
                    <a:cubicBezTo>
                      <a:pt x="42" y="141"/>
                      <a:pt x="0" y="122"/>
                      <a:pt x="13" y="74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264"/>
              <p:cNvSpPr>
                <a:spLocks/>
              </p:cNvSpPr>
              <p:nvPr/>
            </p:nvSpPr>
            <p:spPr bwMode="auto">
              <a:xfrm>
                <a:off x="802" y="2100"/>
                <a:ext cx="62" cy="28"/>
              </a:xfrm>
              <a:custGeom>
                <a:avLst/>
                <a:gdLst>
                  <a:gd name="T0" fmla="*/ 63 w 160"/>
                  <a:gd name="T1" fmla="*/ 56 h 74"/>
                  <a:gd name="T2" fmla="*/ 0 w 160"/>
                  <a:gd name="T3" fmla="*/ 26 h 74"/>
                  <a:gd name="T4" fmla="*/ 67 w 160"/>
                  <a:gd name="T5" fmla="*/ 26 h 74"/>
                  <a:gd name="T6" fmla="*/ 160 w 160"/>
                  <a:gd name="T7" fmla="*/ 19 h 74"/>
                  <a:gd name="T8" fmla="*/ 63 w 160"/>
                  <a:gd name="T9" fmla="*/ 5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74">
                    <a:moveTo>
                      <a:pt x="63" y="56"/>
                    </a:moveTo>
                    <a:cubicBezTo>
                      <a:pt x="39" y="46"/>
                      <a:pt x="30" y="7"/>
                      <a:pt x="0" y="26"/>
                    </a:cubicBezTo>
                    <a:cubicBezTo>
                      <a:pt x="33" y="5"/>
                      <a:pt x="34" y="0"/>
                      <a:pt x="67" y="26"/>
                    </a:cubicBezTo>
                    <a:cubicBezTo>
                      <a:pt x="92" y="46"/>
                      <a:pt x="133" y="25"/>
                      <a:pt x="160" y="19"/>
                    </a:cubicBezTo>
                    <a:cubicBezTo>
                      <a:pt x="126" y="27"/>
                      <a:pt x="106" y="74"/>
                      <a:pt x="63" y="56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265"/>
              <p:cNvSpPr>
                <a:spLocks/>
              </p:cNvSpPr>
              <p:nvPr/>
            </p:nvSpPr>
            <p:spPr bwMode="auto">
              <a:xfrm>
                <a:off x="914" y="2032"/>
                <a:ext cx="47" cy="22"/>
              </a:xfrm>
              <a:custGeom>
                <a:avLst/>
                <a:gdLst>
                  <a:gd name="T0" fmla="*/ 62 w 120"/>
                  <a:gd name="T1" fmla="*/ 59 h 59"/>
                  <a:gd name="T2" fmla="*/ 120 w 120"/>
                  <a:gd name="T3" fmla="*/ 56 h 59"/>
                  <a:gd name="T4" fmla="*/ 68 w 120"/>
                  <a:gd name="T5" fmla="*/ 35 h 59"/>
                  <a:gd name="T6" fmla="*/ 0 w 120"/>
                  <a:gd name="T7" fmla="*/ 0 h 59"/>
                  <a:gd name="T8" fmla="*/ 62 w 120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59">
                    <a:moveTo>
                      <a:pt x="62" y="59"/>
                    </a:moveTo>
                    <a:cubicBezTo>
                      <a:pt x="83" y="59"/>
                      <a:pt x="103" y="31"/>
                      <a:pt x="120" y="56"/>
                    </a:cubicBezTo>
                    <a:cubicBezTo>
                      <a:pt x="101" y="29"/>
                      <a:pt x="100" y="26"/>
                      <a:pt x="68" y="35"/>
                    </a:cubicBezTo>
                    <a:cubicBezTo>
                      <a:pt x="43" y="42"/>
                      <a:pt x="18" y="13"/>
                      <a:pt x="0" y="0"/>
                    </a:cubicBezTo>
                    <a:cubicBezTo>
                      <a:pt x="23" y="17"/>
                      <a:pt x="23" y="59"/>
                      <a:pt x="62" y="59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266"/>
              <p:cNvSpPr>
                <a:spLocks/>
              </p:cNvSpPr>
              <p:nvPr/>
            </p:nvSpPr>
            <p:spPr bwMode="auto">
              <a:xfrm>
                <a:off x="914" y="2015"/>
                <a:ext cx="51" cy="27"/>
              </a:xfrm>
              <a:custGeom>
                <a:avLst/>
                <a:gdLst>
                  <a:gd name="T0" fmla="*/ 83 w 131"/>
                  <a:gd name="T1" fmla="*/ 49 h 71"/>
                  <a:gd name="T2" fmla="*/ 131 w 131"/>
                  <a:gd name="T3" fmla="*/ 12 h 71"/>
                  <a:gd name="T4" fmla="*/ 77 w 131"/>
                  <a:gd name="T5" fmla="*/ 25 h 71"/>
                  <a:gd name="T6" fmla="*/ 0 w 131"/>
                  <a:gd name="T7" fmla="*/ 37 h 71"/>
                  <a:gd name="T8" fmla="*/ 83 w 131"/>
                  <a:gd name="T9" fmla="*/ 4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71">
                    <a:moveTo>
                      <a:pt x="83" y="49"/>
                    </a:moveTo>
                    <a:cubicBezTo>
                      <a:pt x="100" y="37"/>
                      <a:pt x="105" y="2"/>
                      <a:pt x="131" y="12"/>
                    </a:cubicBezTo>
                    <a:cubicBezTo>
                      <a:pt x="101" y="1"/>
                      <a:pt x="99" y="0"/>
                      <a:pt x="77" y="25"/>
                    </a:cubicBezTo>
                    <a:cubicBezTo>
                      <a:pt x="59" y="46"/>
                      <a:pt x="23" y="37"/>
                      <a:pt x="0" y="37"/>
                    </a:cubicBezTo>
                    <a:cubicBezTo>
                      <a:pt x="28" y="37"/>
                      <a:pt x="50" y="71"/>
                      <a:pt x="83" y="49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267"/>
              <p:cNvSpPr>
                <a:spLocks/>
              </p:cNvSpPr>
              <p:nvPr/>
            </p:nvSpPr>
            <p:spPr bwMode="auto">
              <a:xfrm>
                <a:off x="909" y="2026"/>
                <a:ext cx="33" cy="48"/>
              </a:xfrm>
              <a:custGeom>
                <a:avLst/>
                <a:gdLst>
                  <a:gd name="T0" fmla="*/ 31 w 84"/>
                  <a:gd name="T1" fmla="*/ 90 h 124"/>
                  <a:gd name="T2" fmla="*/ 79 w 84"/>
                  <a:gd name="T3" fmla="*/ 124 h 124"/>
                  <a:gd name="T4" fmla="*/ 54 w 84"/>
                  <a:gd name="T5" fmla="*/ 76 h 124"/>
                  <a:gd name="T6" fmla="*/ 11 w 84"/>
                  <a:gd name="T7" fmla="*/ 0 h 124"/>
                  <a:gd name="T8" fmla="*/ 31 w 84"/>
                  <a:gd name="T9" fmla="*/ 9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24">
                    <a:moveTo>
                      <a:pt x="31" y="90"/>
                    </a:moveTo>
                    <a:cubicBezTo>
                      <a:pt x="48" y="104"/>
                      <a:pt x="77" y="93"/>
                      <a:pt x="79" y="124"/>
                    </a:cubicBezTo>
                    <a:cubicBezTo>
                      <a:pt x="78" y="98"/>
                      <a:pt x="84" y="84"/>
                      <a:pt x="54" y="76"/>
                    </a:cubicBezTo>
                    <a:cubicBezTo>
                      <a:pt x="25" y="67"/>
                      <a:pt x="20" y="26"/>
                      <a:pt x="11" y="0"/>
                    </a:cubicBezTo>
                    <a:cubicBezTo>
                      <a:pt x="21" y="29"/>
                      <a:pt x="0" y="65"/>
                      <a:pt x="31" y="90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268"/>
              <p:cNvSpPr>
                <a:spLocks/>
              </p:cNvSpPr>
              <p:nvPr/>
            </p:nvSpPr>
            <p:spPr bwMode="auto">
              <a:xfrm>
                <a:off x="888" y="1977"/>
                <a:ext cx="22" cy="51"/>
              </a:xfrm>
              <a:custGeom>
                <a:avLst/>
                <a:gdLst>
                  <a:gd name="T0" fmla="*/ 1 w 57"/>
                  <a:gd name="T1" fmla="*/ 64 h 131"/>
                  <a:gd name="T2" fmla="*/ 0 w 57"/>
                  <a:gd name="T3" fmla="*/ 0 h 131"/>
                  <a:gd name="T4" fmla="*/ 24 w 57"/>
                  <a:gd name="T5" fmla="*/ 49 h 131"/>
                  <a:gd name="T6" fmla="*/ 57 w 57"/>
                  <a:gd name="T7" fmla="*/ 131 h 131"/>
                  <a:gd name="T8" fmla="*/ 1 w 57"/>
                  <a:gd name="T9" fmla="*/ 6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31">
                    <a:moveTo>
                      <a:pt x="1" y="64"/>
                    </a:moveTo>
                    <a:cubicBezTo>
                      <a:pt x="0" y="42"/>
                      <a:pt x="23" y="18"/>
                      <a:pt x="0" y="0"/>
                    </a:cubicBezTo>
                    <a:cubicBezTo>
                      <a:pt x="22" y="16"/>
                      <a:pt x="32" y="18"/>
                      <a:pt x="24" y="49"/>
                    </a:cubicBezTo>
                    <a:cubicBezTo>
                      <a:pt x="15" y="81"/>
                      <a:pt x="42" y="107"/>
                      <a:pt x="57" y="131"/>
                    </a:cubicBezTo>
                    <a:cubicBezTo>
                      <a:pt x="41" y="106"/>
                      <a:pt x="3" y="106"/>
                      <a:pt x="1" y="64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269"/>
              <p:cNvSpPr>
                <a:spLocks/>
              </p:cNvSpPr>
              <p:nvPr/>
            </p:nvSpPr>
            <p:spPr bwMode="auto">
              <a:xfrm>
                <a:off x="870" y="2001"/>
                <a:ext cx="45" cy="33"/>
              </a:xfrm>
              <a:custGeom>
                <a:avLst/>
                <a:gdLst>
                  <a:gd name="T0" fmla="*/ 33 w 114"/>
                  <a:gd name="T1" fmla="*/ 52 h 85"/>
                  <a:gd name="T2" fmla="*/ 0 w 114"/>
                  <a:gd name="T3" fmla="*/ 1 h 85"/>
                  <a:gd name="T4" fmla="*/ 47 w 114"/>
                  <a:gd name="T5" fmla="*/ 32 h 85"/>
                  <a:gd name="T6" fmla="*/ 114 w 114"/>
                  <a:gd name="T7" fmla="*/ 70 h 85"/>
                  <a:gd name="T8" fmla="*/ 33 w 114"/>
                  <a:gd name="T9" fmla="*/ 52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85">
                    <a:moveTo>
                      <a:pt x="33" y="52"/>
                    </a:moveTo>
                    <a:cubicBezTo>
                      <a:pt x="21" y="35"/>
                      <a:pt x="28" y="1"/>
                      <a:pt x="0" y="1"/>
                    </a:cubicBezTo>
                    <a:cubicBezTo>
                      <a:pt x="32" y="1"/>
                      <a:pt x="34" y="0"/>
                      <a:pt x="47" y="32"/>
                    </a:cubicBezTo>
                    <a:cubicBezTo>
                      <a:pt x="56" y="58"/>
                      <a:pt x="93" y="62"/>
                      <a:pt x="114" y="70"/>
                    </a:cubicBezTo>
                    <a:cubicBezTo>
                      <a:pt x="88" y="60"/>
                      <a:pt x="56" y="85"/>
                      <a:pt x="33" y="52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270"/>
              <p:cNvSpPr>
                <a:spLocks/>
              </p:cNvSpPr>
              <p:nvPr/>
            </p:nvSpPr>
            <p:spPr bwMode="auto">
              <a:xfrm>
                <a:off x="790" y="2019"/>
                <a:ext cx="44" cy="53"/>
              </a:xfrm>
              <a:custGeom>
                <a:avLst/>
                <a:gdLst>
                  <a:gd name="T0" fmla="*/ 26 w 113"/>
                  <a:gd name="T1" fmla="*/ 83 h 134"/>
                  <a:gd name="T2" fmla="*/ 0 w 113"/>
                  <a:gd name="T3" fmla="*/ 0 h 134"/>
                  <a:gd name="T4" fmla="*/ 46 w 113"/>
                  <a:gd name="T5" fmla="*/ 59 h 134"/>
                  <a:gd name="T6" fmla="*/ 113 w 113"/>
                  <a:gd name="T7" fmla="*/ 133 h 134"/>
                  <a:gd name="T8" fmla="*/ 26 w 113"/>
                  <a:gd name="T9" fmla="*/ 8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34">
                    <a:moveTo>
                      <a:pt x="26" y="83"/>
                    </a:moveTo>
                    <a:cubicBezTo>
                      <a:pt x="18" y="58"/>
                      <a:pt x="34" y="9"/>
                      <a:pt x="0" y="0"/>
                    </a:cubicBezTo>
                    <a:cubicBezTo>
                      <a:pt x="41" y="10"/>
                      <a:pt x="40" y="14"/>
                      <a:pt x="46" y="59"/>
                    </a:cubicBezTo>
                    <a:cubicBezTo>
                      <a:pt x="51" y="95"/>
                      <a:pt x="88" y="113"/>
                      <a:pt x="113" y="133"/>
                    </a:cubicBezTo>
                    <a:cubicBezTo>
                      <a:pt x="86" y="111"/>
                      <a:pt x="44" y="134"/>
                      <a:pt x="26" y="83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271"/>
              <p:cNvSpPr>
                <a:spLocks/>
              </p:cNvSpPr>
              <p:nvPr/>
            </p:nvSpPr>
            <p:spPr bwMode="auto">
              <a:xfrm>
                <a:off x="812" y="1993"/>
                <a:ext cx="21" cy="79"/>
              </a:xfrm>
              <a:custGeom>
                <a:avLst/>
                <a:gdLst>
                  <a:gd name="T0" fmla="*/ 5 w 56"/>
                  <a:gd name="T1" fmla="*/ 92 h 202"/>
                  <a:gd name="T2" fmla="*/ 16 w 56"/>
                  <a:gd name="T3" fmla="*/ 0 h 202"/>
                  <a:gd name="T4" fmla="*/ 33 w 56"/>
                  <a:gd name="T5" fmla="*/ 77 h 202"/>
                  <a:gd name="T6" fmla="*/ 56 w 56"/>
                  <a:gd name="T7" fmla="*/ 202 h 202"/>
                  <a:gd name="T8" fmla="*/ 5 w 56"/>
                  <a:gd name="T9" fmla="*/ 9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02">
                    <a:moveTo>
                      <a:pt x="5" y="92"/>
                    </a:moveTo>
                    <a:cubicBezTo>
                      <a:pt x="8" y="61"/>
                      <a:pt x="39" y="31"/>
                      <a:pt x="16" y="0"/>
                    </a:cubicBezTo>
                    <a:cubicBezTo>
                      <a:pt x="38" y="30"/>
                      <a:pt x="48" y="35"/>
                      <a:pt x="33" y="77"/>
                    </a:cubicBezTo>
                    <a:cubicBezTo>
                      <a:pt x="18" y="120"/>
                      <a:pt x="43" y="163"/>
                      <a:pt x="56" y="202"/>
                    </a:cubicBezTo>
                    <a:cubicBezTo>
                      <a:pt x="42" y="162"/>
                      <a:pt x="0" y="147"/>
                      <a:pt x="5" y="92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272"/>
              <p:cNvSpPr>
                <a:spLocks/>
              </p:cNvSpPr>
              <p:nvPr/>
            </p:nvSpPr>
            <p:spPr bwMode="auto">
              <a:xfrm>
                <a:off x="819" y="1988"/>
                <a:ext cx="25" cy="83"/>
              </a:xfrm>
              <a:custGeom>
                <a:avLst/>
                <a:gdLst>
                  <a:gd name="T0" fmla="*/ 17 w 65"/>
                  <a:gd name="T1" fmla="*/ 85 h 214"/>
                  <a:gd name="T2" fmla="*/ 48 w 65"/>
                  <a:gd name="T3" fmla="*/ 0 h 214"/>
                  <a:gd name="T4" fmla="*/ 42 w 65"/>
                  <a:gd name="T5" fmla="*/ 90 h 214"/>
                  <a:gd name="T6" fmla="*/ 40 w 65"/>
                  <a:gd name="T7" fmla="*/ 214 h 214"/>
                  <a:gd name="T8" fmla="*/ 17 w 65"/>
                  <a:gd name="T9" fmla="*/ 85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14">
                    <a:moveTo>
                      <a:pt x="17" y="85"/>
                    </a:moveTo>
                    <a:cubicBezTo>
                      <a:pt x="27" y="57"/>
                      <a:pt x="63" y="42"/>
                      <a:pt x="48" y="0"/>
                    </a:cubicBezTo>
                    <a:cubicBezTo>
                      <a:pt x="63" y="43"/>
                      <a:pt x="65" y="51"/>
                      <a:pt x="42" y="90"/>
                    </a:cubicBezTo>
                    <a:cubicBezTo>
                      <a:pt x="22" y="125"/>
                      <a:pt x="37" y="177"/>
                      <a:pt x="40" y="214"/>
                    </a:cubicBezTo>
                    <a:cubicBezTo>
                      <a:pt x="36" y="169"/>
                      <a:pt x="0" y="138"/>
                      <a:pt x="17" y="85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273"/>
              <p:cNvSpPr>
                <a:spLocks/>
              </p:cNvSpPr>
              <p:nvPr/>
            </p:nvSpPr>
            <p:spPr bwMode="auto">
              <a:xfrm>
                <a:off x="777" y="2054"/>
                <a:ext cx="60" cy="39"/>
              </a:xfrm>
              <a:custGeom>
                <a:avLst/>
                <a:gdLst>
                  <a:gd name="T0" fmla="*/ 56 w 152"/>
                  <a:gd name="T1" fmla="*/ 70 h 100"/>
                  <a:gd name="T2" fmla="*/ 0 w 152"/>
                  <a:gd name="T3" fmla="*/ 25 h 100"/>
                  <a:gd name="T4" fmla="*/ 63 w 152"/>
                  <a:gd name="T5" fmla="*/ 35 h 100"/>
                  <a:gd name="T6" fmla="*/ 152 w 152"/>
                  <a:gd name="T7" fmla="*/ 40 h 100"/>
                  <a:gd name="T8" fmla="*/ 56 w 152"/>
                  <a:gd name="T9" fmla="*/ 7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00">
                    <a:moveTo>
                      <a:pt x="56" y="70"/>
                    </a:moveTo>
                    <a:cubicBezTo>
                      <a:pt x="37" y="56"/>
                      <a:pt x="32" y="6"/>
                      <a:pt x="0" y="25"/>
                    </a:cubicBezTo>
                    <a:cubicBezTo>
                      <a:pt x="36" y="4"/>
                      <a:pt x="37" y="0"/>
                      <a:pt x="63" y="35"/>
                    </a:cubicBezTo>
                    <a:cubicBezTo>
                      <a:pt x="84" y="62"/>
                      <a:pt x="126" y="44"/>
                      <a:pt x="152" y="40"/>
                    </a:cubicBezTo>
                    <a:cubicBezTo>
                      <a:pt x="120" y="44"/>
                      <a:pt x="97" y="100"/>
                      <a:pt x="56" y="70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274"/>
              <p:cNvSpPr>
                <a:spLocks/>
              </p:cNvSpPr>
              <p:nvPr/>
            </p:nvSpPr>
            <p:spPr bwMode="auto">
              <a:xfrm>
                <a:off x="835" y="2061"/>
                <a:ext cx="60" cy="36"/>
              </a:xfrm>
              <a:custGeom>
                <a:avLst/>
                <a:gdLst>
                  <a:gd name="T0" fmla="*/ 91 w 153"/>
                  <a:gd name="T1" fmla="*/ 66 h 93"/>
                  <a:gd name="T2" fmla="*/ 153 w 153"/>
                  <a:gd name="T3" fmla="*/ 26 h 93"/>
                  <a:gd name="T4" fmla="*/ 89 w 153"/>
                  <a:gd name="T5" fmla="*/ 32 h 93"/>
                  <a:gd name="T6" fmla="*/ 0 w 153"/>
                  <a:gd name="T7" fmla="*/ 31 h 93"/>
                  <a:gd name="T8" fmla="*/ 91 w 153"/>
                  <a:gd name="T9" fmla="*/ 66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93">
                    <a:moveTo>
                      <a:pt x="91" y="66"/>
                    </a:moveTo>
                    <a:cubicBezTo>
                      <a:pt x="111" y="55"/>
                      <a:pt x="124" y="4"/>
                      <a:pt x="153" y="26"/>
                    </a:cubicBezTo>
                    <a:cubicBezTo>
                      <a:pt x="119" y="1"/>
                      <a:pt x="118" y="0"/>
                      <a:pt x="89" y="32"/>
                    </a:cubicBezTo>
                    <a:cubicBezTo>
                      <a:pt x="66" y="56"/>
                      <a:pt x="26" y="36"/>
                      <a:pt x="0" y="31"/>
                    </a:cubicBezTo>
                    <a:cubicBezTo>
                      <a:pt x="31" y="37"/>
                      <a:pt x="47" y="93"/>
                      <a:pt x="91" y="66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275"/>
              <p:cNvSpPr>
                <a:spLocks/>
              </p:cNvSpPr>
              <p:nvPr/>
            </p:nvSpPr>
            <p:spPr bwMode="auto">
              <a:xfrm>
                <a:off x="836" y="2027"/>
                <a:ext cx="52" cy="50"/>
              </a:xfrm>
              <a:custGeom>
                <a:avLst/>
                <a:gdLst>
                  <a:gd name="T0" fmla="*/ 94 w 133"/>
                  <a:gd name="T1" fmla="*/ 79 h 127"/>
                  <a:gd name="T2" fmla="*/ 133 w 133"/>
                  <a:gd name="T3" fmla="*/ 0 h 127"/>
                  <a:gd name="T4" fmla="*/ 81 w 133"/>
                  <a:gd name="T5" fmla="*/ 44 h 127"/>
                  <a:gd name="T6" fmla="*/ 0 w 133"/>
                  <a:gd name="T7" fmla="*/ 118 h 127"/>
                  <a:gd name="T8" fmla="*/ 94 w 133"/>
                  <a:gd name="T9" fmla="*/ 7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27">
                    <a:moveTo>
                      <a:pt x="94" y="79"/>
                    </a:moveTo>
                    <a:cubicBezTo>
                      <a:pt x="107" y="55"/>
                      <a:pt x="98" y="5"/>
                      <a:pt x="133" y="0"/>
                    </a:cubicBezTo>
                    <a:cubicBezTo>
                      <a:pt x="98" y="5"/>
                      <a:pt x="90" y="1"/>
                      <a:pt x="81" y="44"/>
                    </a:cubicBezTo>
                    <a:cubicBezTo>
                      <a:pt x="71" y="87"/>
                      <a:pt x="32" y="99"/>
                      <a:pt x="0" y="118"/>
                    </a:cubicBezTo>
                    <a:cubicBezTo>
                      <a:pt x="30" y="100"/>
                      <a:pt x="69" y="127"/>
                      <a:pt x="94" y="79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276"/>
              <p:cNvSpPr>
                <a:spLocks/>
              </p:cNvSpPr>
              <p:nvPr/>
            </p:nvSpPr>
            <p:spPr bwMode="auto">
              <a:xfrm>
                <a:off x="835" y="2006"/>
                <a:ext cx="40" cy="66"/>
              </a:xfrm>
              <a:custGeom>
                <a:avLst/>
                <a:gdLst>
                  <a:gd name="T0" fmla="*/ 83 w 103"/>
                  <a:gd name="T1" fmla="*/ 90 h 168"/>
                  <a:gd name="T2" fmla="*/ 103 w 103"/>
                  <a:gd name="T3" fmla="*/ 0 h 168"/>
                  <a:gd name="T4" fmla="*/ 61 w 103"/>
                  <a:gd name="T5" fmla="*/ 53 h 168"/>
                  <a:gd name="T6" fmla="*/ 0 w 103"/>
                  <a:gd name="T7" fmla="*/ 168 h 168"/>
                  <a:gd name="T8" fmla="*/ 83 w 103"/>
                  <a:gd name="T9" fmla="*/ 9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68">
                    <a:moveTo>
                      <a:pt x="83" y="90"/>
                    </a:moveTo>
                    <a:cubicBezTo>
                      <a:pt x="90" y="60"/>
                      <a:pt x="71" y="19"/>
                      <a:pt x="103" y="0"/>
                    </a:cubicBezTo>
                    <a:cubicBezTo>
                      <a:pt x="77" y="15"/>
                      <a:pt x="61" y="16"/>
                      <a:pt x="61" y="53"/>
                    </a:cubicBezTo>
                    <a:cubicBezTo>
                      <a:pt x="62" y="105"/>
                      <a:pt x="30" y="132"/>
                      <a:pt x="0" y="168"/>
                    </a:cubicBezTo>
                    <a:cubicBezTo>
                      <a:pt x="25" y="137"/>
                      <a:pt x="69" y="143"/>
                      <a:pt x="83" y="90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277"/>
              <p:cNvSpPr>
                <a:spLocks/>
              </p:cNvSpPr>
              <p:nvPr/>
            </p:nvSpPr>
            <p:spPr bwMode="auto">
              <a:xfrm>
                <a:off x="834" y="2069"/>
                <a:ext cx="48" cy="46"/>
              </a:xfrm>
              <a:custGeom>
                <a:avLst/>
                <a:gdLst>
                  <a:gd name="T0" fmla="*/ 57 w 122"/>
                  <a:gd name="T1" fmla="*/ 104 h 118"/>
                  <a:gd name="T2" fmla="*/ 122 w 122"/>
                  <a:gd name="T3" fmla="*/ 118 h 118"/>
                  <a:gd name="T4" fmla="*/ 69 w 122"/>
                  <a:gd name="T5" fmla="*/ 71 h 118"/>
                  <a:gd name="T6" fmla="*/ 0 w 122"/>
                  <a:gd name="T7" fmla="*/ 0 h 118"/>
                  <a:gd name="T8" fmla="*/ 57 w 122"/>
                  <a:gd name="T9" fmla="*/ 10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18">
                    <a:moveTo>
                      <a:pt x="57" y="104"/>
                    </a:moveTo>
                    <a:cubicBezTo>
                      <a:pt x="83" y="111"/>
                      <a:pt x="109" y="77"/>
                      <a:pt x="122" y="118"/>
                    </a:cubicBezTo>
                    <a:cubicBezTo>
                      <a:pt x="108" y="77"/>
                      <a:pt x="111" y="67"/>
                      <a:pt x="69" y="71"/>
                    </a:cubicBezTo>
                    <a:cubicBezTo>
                      <a:pt x="38" y="75"/>
                      <a:pt x="16" y="21"/>
                      <a:pt x="0" y="0"/>
                    </a:cubicBezTo>
                    <a:cubicBezTo>
                      <a:pt x="22" y="30"/>
                      <a:pt x="10" y="91"/>
                      <a:pt x="57" y="104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278"/>
              <p:cNvSpPr>
                <a:spLocks/>
              </p:cNvSpPr>
              <p:nvPr/>
            </p:nvSpPr>
            <p:spPr bwMode="auto">
              <a:xfrm>
                <a:off x="666" y="2079"/>
                <a:ext cx="69" cy="51"/>
              </a:xfrm>
              <a:custGeom>
                <a:avLst/>
                <a:gdLst>
                  <a:gd name="T0" fmla="*/ 73 w 177"/>
                  <a:gd name="T1" fmla="*/ 86 h 130"/>
                  <a:gd name="T2" fmla="*/ 0 w 177"/>
                  <a:gd name="T3" fmla="*/ 10 h 130"/>
                  <a:gd name="T4" fmla="*/ 74 w 177"/>
                  <a:gd name="T5" fmla="*/ 49 h 130"/>
                  <a:gd name="T6" fmla="*/ 177 w 177"/>
                  <a:gd name="T7" fmla="*/ 86 h 130"/>
                  <a:gd name="T8" fmla="*/ 73 w 177"/>
                  <a:gd name="T9" fmla="*/ 86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130">
                    <a:moveTo>
                      <a:pt x="73" y="86"/>
                    </a:moveTo>
                    <a:cubicBezTo>
                      <a:pt x="49" y="65"/>
                      <a:pt x="34" y="2"/>
                      <a:pt x="0" y="10"/>
                    </a:cubicBezTo>
                    <a:cubicBezTo>
                      <a:pt x="41" y="0"/>
                      <a:pt x="43" y="5"/>
                      <a:pt x="74" y="49"/>
                    </a:cubicBezTo>
                    <a:cubicBezTo>
                      <a:pt x="101" y="86"/>
                      <a:pt x="144" y="82"/>
                      <a:pt x="177" y="86"/>
                    </a:cubicBezTo>
                    <a:cubicBezTo>
                      <a:pt x="141" y="81"/>
                      <a:pt x="120" y="130"/>
                      <a:pt x="73" y="86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279"/>
              <p:cNvSpPr>
                <a:spLocks/>
              </p:cNvSpPr>
              <p:nvPr/>
            </p:nvSpPr>
            <p:spPr bwMode="auto">
              <a:xfrm>
                <a:off x="676" y="2040"/>
                <a:ext cx="59" cy="74"/>
              </a:xfrm>
              <a:custGeom>
                <a:avLst/>
                <a:gdLst>
                  <a:gd name="T0" fmla="*/ 41 w 151"/>
                  <a:gd name="T1" fmla="*/ 105 h 188"/>
                  <a:gd name="T2" fmla="*/ 0 w 151"/>
                  <a:gd name="T3" fmla="*/ 0 h 188"/>
                  <a:gd name="T4" fmla="*/ 56 w 151"/>
                  <a:gd name="T5" fmla="*/ 74 h 188"/>
                  <a:gd name="T6" fmla="*/ 151 w 151"/>
                  <a:gd name="T7" fmla="*/ 188 h 188"/>
                  <a:gd name="T8" fmla="*/ 41 w 151"/>
                  <a:gd name="T9" fmla="*/ 105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88">
                    <a:moveTo>
                      <a:pt x="41" y="105"/>
                    </a:moveTo>
                    <a:cubicBezTo>
                      <a:pt x="24" y="70"/>
                      <a:pt x="36" y="23"/>
                      <a:pt x="0" y="0"/>
                    </a:cubicBezTo>
                    <a:cubicBezTo>
                      <a:pt x="35" y="22"/>
                      <a:pt x="46" y="22"/>
                      <a:pt x="56" y="74"/>
                    </a:cubicBezTo>
                    <a:cubicBezTo>
                      <a:pt x="67" y="128"/>
                      <a:pt x="114" y="158"/>
                      <a:pt x="151" y="188"/>
                    </a:cubicBezTo>
                    <a:cubicBezTo>
                      <a:pt x="114" y="157"/>
                      <a:pt x="69" y="166"/>
                      <a:pt x="41" y="105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280"/>
              <p:cNvSpPr>
                <a:spLocks/>
              </p:cNvSpPr>
              <p:nvPr/>
            </p:nvSpPr>
            <p:spPr bwMode="auto">
              <a:xfrm>
                <a:off x="691" y="2025"/>
                <a:ext cx="44" cy="87"/>
              </a:xfrm>
              <a:custGeom>
                <a:avLst/>
                <a:gdLst>
                  <a:gd name="T0" fmla="*/ 16 w 113"/>
                  <a:gd name="T1" fmla="*/ 105 h 224"/>
                  <a:gd name="T2" fmla="*/ 0 w 113"/>
                  <a:gd name="T3" fmla="*/ 0 h 224"/>
                  <a:gd name="T4" fmla="*/ 41 w 113"/>
                  <a:gd name="T5" fmla="*/ 97 h 224"/>
                  <a:gd name="T6" fmla="*/ 113 w 113"/>
                  <a:gd name="T7" fmla="*/ 224 h 224"/>
                  <a:gd name="T8" fmla="*/ 16 w 113"/>
                  <a:gd name="T9" fmla="*/ 105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224">
                    <a:moveTo>
                      <a:pt x="16" y="105"/>
                    </a:moveTo>
                    <a:cubicBezTo>
                      <a:pt x="9" y="69"/>
                      <a:pt x="33" y="37"/>
                      <a:pt x="0" y="0"/>
                    </a:cubicBezTo>
                    <a:cubicBezTo>
                      <a:pt x="34" y="38"/>
                      <a:pt x="39" y="45"/>
                      <a:pt x="41" y="97"/>
                    </a:cubicBezTo>
                    <a:cubicBezTo>
                      <a:pt x="42" y="144"/>
                      <a:pt x="86" y="189"/>
                      <a:pt x="113" y="224"/>
                    </a:cubicBezTo>
                    <a:cubicBezTo>
                      <a:pt x="81" y="182"/>
                      <a:pt x="31" y="170"/>
                      <a:pt x="16" y="105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281"/>
              <p:cNvSpPr>
                <a:spLocks/>
              </p:cNvSpPr>
              <p:nvPr/>
            </p:nvSpPr>
            <p:spPr bwMode="auto">
              <a:xfrm>
                <a:off x="684" y="2110"/>
                <a:ext cx="52" cy="36"/>
              </a:xfrm>
              <a:custGeom>
                <a:avLst/>
                <a:gdLst>
                  <a:gd name="T0" fmla="*/ 77 w 135"/>
                  <a:gd name="T1" fmla="*/ 89 h 93"/>
                  <a:gd name="T2" fmla="*/ 0 w 135"/>
                  <a:gd name="T3" fmla="*/ 76 h 93"/>
                  <a:gd name="T4" fmla="*/ 59 w 135"/>
                  <a:gd name="T5" fmla="*/ 48 h 93"/>
                  <a:gd name="T6" fmla="*/ 135 w 135"/>
                  <a:gd name="T7" fmla="*/ 0 h 93"/>
                  <a:gd name="T8" fmla="*/ 77 w 135"/>
                  <a:gd name="T9" fmla="*/ 8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93">
                    <a:moveTo>
                      <a:pt x="77" y="89"/>
                    </a:moveTo>
                    <a:cubicBezTo>
                      <a:pt x="52" y="87"/>
                      <a:pt x="13" y="37"/>
                      <a:pt x="0" y="76"/>
                    </a:cubicBezTo>
                    <a:cubicBezTo>
                      <a:pt x="15" y="31"/>
                      <a:pt x="14" y="28"/>
                      <a:pt x="59" y="48"/>
                    </a:cubicBezTo>
                    <a:cubicBezTo>
                      <a:pt x="93" y="63"/>
                      <a:pt x="116" y="19"/>
                      <a:pt x="135" y="0"/>
                    </a:cubicBezTo>
                    <a:cubicBezTo>
                      <a:pt x="111" y="23"/>
                      <a:pt x="130" y="93"/>
                      <a:pt x="77" y="89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282"/>
              <p:cNvSpPr>
                <a:spLocks/>
              </p:cNvSpPr>
              <p:nvPr/>
            </p:nvSpPr>
            <p:spPr bwMode="auto">
              <a:xfrm>
                <a:off x="737" y="2074"/>
                <a:ext cx="47" cy="51"/>
              </a:xfrm>
              <a:custGeom>
                <a:avLst/>
                <a:gdLst>
                  <a:gd name="T0" fmla="*/ 96 w 122"/>
                  <a:gd name="T1" fmla="*/ 78 h 130"/>
                  <a:gd name="T2" fmla="*/ 122 w 122"/>
                  <a:gd name="T3" fmla="*/ 3 h 130"/>
                  <a:gd name="T4" fmla="*/ 73 w 122"/>
                  <a:gd name="T5" fmla="*/ 47 h 130"/>
                  <a:gd name="T6" fmla="*/ 0 w 122"/>
                  <a:gd name="T7" fmla="*/ 100 h 130"/>
                  <a:gd name="T8" fmla="*/ 96 w 122"/>
                  <a:gd name="T9" fmla="*/ 7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30">
                    <a:moveTo>
                      <a:pt x="96" y="78"/>
                    </a:moveTo>
                    <a:cubicBezTo>
                      <a:pt x="104" y="55"/>
                      <a:pt x="86" y="1"/>
                      <a:pt x="122" y="3"/>
                    </a:cubicBezTo>
                    <a:cubicBezTo>
                      <a:pt x="80" y="1"/>
                      <a:pt x="79" y="0"/>
                      <a:pt x="73" y="47"/>
                    </a:cubicBezTo>
                    <a:cubicBezTo>
                      <a:pt x="69" y="84"/>
                      <a:pt x="25" y="90"/>
                      <a:pt x="0" y="100"/>
                    </a:cubicBezTo>
                    <a:cubicBezTo>
                      <a:pt x="29" y="88"/>
                      <a:pt x="78" y="130"/>
                      <a:pt x="96" y="78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283"/>
              <p:cNvSpPr>
                <a:spLocks/>
              </p:cNvSpPr>
              <p:nvPr/>
            </p:nvSpPr>
            <p:spPr bwMode="auto">
              <a:xfrm>
                <a:off x="737" y="2040"/>
                <a:ext cx="24" cy="74"/>
              </a:xfrm>
              <a:custGeom>
                <a:avLst/>
                <a:gdLst>
                  <a:gd name="T0" fmla="*/ 55 w 61"/>
                  <a:gd name="T1" fmla="*/ 96 h 189"/>
                  <a:gd name="T2" fmla="*/ 45 w 61"/>
                  <a:gd name="T3" fmla="*/ 0 h 189"/>
                  <a:gd name="T4" fmla="*/ 23 w 61"/>
                  <a:gd name="T5" fmla="*/ 69 h 189"/>
                  <a:gd name="T6" fmla="*/ 0 w 61"/>
                  <a:gd name="T7" fmla="*/ 189 h 189"/>
                  <a:gd name="T8" fmla="*/ 55 w 61"/>
                  <a:gd name="T9" fmla="*/ 96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89">
                    <a:moveTo>
                      <a:pt x="55" y="96"/>
                    </a:moveTo>
                    <a:cubicBezTo>
                      <a:pt x="51" y="66"/>
                      <a:pt x="17" y="22"/>
                      <a:pt x="45" y="0"/>
                    </a:cubicBezTo>
                    <a:cubicBezTo>
                      <a:pt x="17" y="22"/>
                      <a:pt x="8" y="23"/>
                      <a:pt x="23" y="69"/>
                    </a:cubicBezTo>
                    <a:cubicBezTo>
                      <a:pt x="39" y="116"/>
                      <a:pt x="14" y="151"/>
                      <a:pt x="0" y="189"/>
                    </a:cubicBezTo>
                    <a:cubicBezTo>
                      <a:pt x="14" y="153"/>
                      <a:pt x="61" y="155"/>
                      <a:pt x="55" y="96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284"/>
              <p:cNvSpPr>
                <a:spLocks/>
              </p:cNvSpPr>
              <p:nvPr/>
            </p:nvSpPr>
            <p:spPr bwMode="auto">
              <a:xfrm>
                <a:off x="722" y="2026"/>
                <a:ext cx="30" cy="86"/>
              </a:xfrm>
              <a:custGeom>
                <a:avLst/>
                <a:gdLst>
                  <a:gd name="T0" fmla="*/ 59 w 77"/>
                  <a:gd name="T1" fmla="*/ 99 h 223"/>
                  <a:gd name="T2" fmla="*/ 29 w 77"/>
                  <a:gd name="T3" fmla="*/ 0 h 223"/>
                  <a:gd name="T4" fmla="*/ 21 w 77"/>
                  <a:gd name="T5" fmla="*/ 74 h 223"/>
                  <a:gd name="T6" fmla="*/ 36 w 77"/>
                  <a:gd name="T7" fmla="*/ 223 h 223"/>
                  <a:gd name="T8" fmla="*/ 59 w 77"/>
                  <a:gd name="T9" fmla="*/ 99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23">
                    <a:moveTo>
                      <a:pt x="59" y="99"/>
                    </a:moveTo>
                    <a:cubicBezTo>
                      <a:pt x="49" y="67"/>
                      <a:pt x="10" y="35"/>
                      <a:pt x="29" y="0"/>
                    </a:cubicBezTo>
                    <a:cubicBezTo>
                      <a:pt x="14" y="28"/>
                      <a:pt x="0" y="37"/>
                      <a:pt x="21" y="74"/>
                    </a:cubicBezTo>
                    <a:cubicBezTo>
                      <a:pt x="49" y="125"/>
                      <a:pt x="38" y="169"/>
                      <a:pt x="36" y="223"/>
                    </a:cubicBezTo>
                    <a:cubicBezTo>
                      <a:pt x="38" y="177"/>
                      <a:pt x="77" y="157"/>
                      <a:pt x="59" y="99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285"/>
              <p:cNvSpPr>
                <a:spLocks/>
              </p:cNvSpPr>
              <p:nvPr/>
            </p:nvSpPr>
            <p:spPr bwMode="auto">
              <a:xfrm>
                <a:off x="734" y="2108"/>
                <a:ext cx="67" cy="35"/>
              </a:xfrm>
              <a:custGeom>
                <a:avLst/>
                <a:gdLst>
                  <a:gd name="T0" fmla="*/ 114 w 173"/>
                  <a:gd name="T1" fmla="*/ 68 h 89"/>
                  <a:gd name="T2" fmla="*/ 173 w 173"/>
                  <a:gd name="T3" fmla="*/ 37 h 89"/>
                  <a:gd name="T4" fmla="*/ 102 w 173"/>
                  <a:gd name="T5" fmla="*/ 31 h 89"/>
                  <a:gd name="T6" fmla="*/ 0 w 173"/>
                  <a:gd name="T7" fmla="*/ 6 h 89"/>
                  <a:gd name="T8" fmla="*/ 114 w 173"/>
                  <a:gd name="T9" fmla="*/ 6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89">
                    <a:moveTo>
                      <a:pt x="114" y="68"/>
                    </a:moveTo>
                    <a:cubicBezTo>
                      <a:pt x="138" y="57"/>
                      <a:pt x="137" y="11"/>
                      <a:pt x="173" y="37"/>
                    </a:cubicBezTo>
                    <a:cubicBezTo>
                      <a:pt x="136" y="11"/>
                      <a:pt x="132" y="0"/>
                      <a:pt x="102" y="31"/>
                    </a:cubicBezTo>
                    <a:cubicBezTo>
                      <a:pt x="79" y="54"/>
                      <a:pt x="26" y="19"/>
                      <a:pt x="0" y="6"/>
                    </a:cubicBezTo>
                    <a:cubicBezTo>
                      <a:pt x="36" y="23"/>
                      <a:pt x="67" y="89"/>
                      <a:pt x="114" y="68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286"/>
              <p:cNvSpPr>
                <a:spLocks/>
              </p:cNvSpPr>
              <p:nvPr/>
            </p:nvSpPr>
            <p:spPr bwMode="auto">
              <a:xfrm>
                <a:off x="626" y="1984"/>
                <a:ext cx="50" cy="35"/>
              </a:xfrm>
              <a:custGeom>
                <a:avLst/>
                <a:gdLst>
                  <a:gd name="T0" fmla="*/ 59 w 126"/>
                  <a:gd name="T1" fmla="*/ 71 h 90"/>
                  <a:gd name="T2" fmla="*/ 0 w 126"/>
                  <a:gd name="T3" fmla="*/ 40 h 90"/>
                  <a:gd name="T4" fmla="*/ 48 w 126"/>
                  <a:gd name="T5" fmla="*/ 31 h 90"/>
                  <a:gd name="T6" fmla="*/ 126 w 126"/>
                  <a:gd name="T7" fmla="*/ 21 h 90"/>
                  <a:gd name="T8" fmla="*/ 59 w 12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90">
                    <a:moveTo>
                      <a:pt x="59" y="71"/>
                    </a:moveTo>
                    <a:cubicBezTo>
                      <a:pt x="41" y="63"/>
                      <a:pt x="20" y="14"/>
                      <a:pt x="0" y="40"/>
                    </a:cubicBezTo>
                    <a:cubicBezTo>
                      <a:pt x="18" y="16"/>
                      <a:pt x="20" y="0"/>
                      <a:pt x="48" y="31"/>
                    </a:cubicBezTo>
                    <a:cubicBezTo>
                      <a:pt x="76" y="59"/>
                      <a:pt x="102" y="32"/>
                      <a:pt x="126" y="21"/>
                    </a:cubicBezTo>
                    <a:cubicBezTo>
                      <a:pt x="102" y="32"/>
                      <a:pt x="101" y="90"/>
                      <a:pt x="59" y="71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287"/>
              <p:cNvSpPr>
                <a:spLocks/>
              </p:cNvSpPr>
              <p:nvPr/>
            </p:nvSpPr>
            <p:spPr bwMode="auto">
              <a:xfrm>
                <a:off x="625" y="1954"/>
                <a:ext cx="50" cy="48"/>
              </a:xfrm>
              <a:custGeom>
                <a:avLst/>
                <a:gdLst>
                  <a:gd name="T0" fmla="*/ 45 w 130"/>
                  <a:gd name="T1" fmla="*/ 79 h 124"/>
                  <a:gd name="T2" fmla="*/ 0 w 130"/>
                  <a:gd name="T3" fmla="*/ 4 h 124"/>
                  <a:gd name="T4" fmla="*/ 50 w 130"/>
                  <a:gd name="T5" fmla="*/ 42 h 124"/>
                  <a:gd name="T6" fmla="*/ 130 w 130"/>
                  <a:gd name="T7" fmla="*/ 103 h 124"/>
                  <a:gd name="T8" fmla="*/ 45 w 130"/>
                  <a:gd name="T9" fmla="*/ 7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24">
                    <a:moveTo>
                      <a:pt x="45" y="79"/>
                    </a:moveTo>
                    <a:cubicBezTo>
                      <a:pt x="30" y="57"/>
                      <a:pt x="29" y="5"/>
                      <a:pt x="0" y="4"/>
                    </a:cubicBezTo>
                    <a:cubicBezTo>
                      <a:pt x="29" y="5"/>
                      <a:pt x="35" y="0"/>
                      <a:pt x="50" y="42"/>
                    </a:cubicBezTo>
                    <a:cubicBezTo>
                      <a:pt x="65" y="84"/>
                      <a:pt x="100" y="90"/>
                      <a:pt x="130" y="103"/>
                    </a:cubicBezTo>
                    <a:cubicBezTo>
                      <a:pt x="101" y="90"/>
                      <a:pt x="75" y="124"/>
                      <a:pt x="45" y="79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288"/>
              <p:cNvSpPr>
                <a:spLocks/>
              </p:cNvSpPr>
              <p:nvPr/>
            </p:nvSpPr>
            <p:spPr bwMode="auto">
              <a:xfrm>
                <a:off x="632" y="1933"/>
                <a:ext cx="43" cy="60"/>
              </a:xfrm>
              <a:custGeom>
                <a:avLst/>
                <a:gdLst>
                  <a:gd name="T0" fmla="*/ 29 w 111"/>
                  <a:gd name="T1" fmla="*/ 88 h 153"/>
                  <a:gd name="T2" fmla="*/ 0 w 111"/>
                  <a:gd name="T3" fmla="*/ 0 h 153"/>
                  <a:gd name="T4" fmla="*/ 42 w 111"/>
                  <a:gd name="T5" fmla="*/ 59 h 153"/>
                  <a:gd name="T6" fmla="*/ 111 w 111"/>
                  <a:gd name="T7" fmla="*/ 153 h 153"/>
                  <a:gd name="T8" fmla="*/ 29 w 111"/>
                  <a:gd name="T9" fmla="*/ 8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53">
                    <a:moveTo>
                      <a:pt x="29" y="88"/>
                    </a:moveTo>
                    <a:cubicBezTo>
                      <a:pt x="18" y="60"/>
                      <a:pt x="28" y="16"/>
                      <a:pt x="0" y="0"/>
                    </a:cubicBezTo>
                    <a:cubicBezTo>
                      <a:pt x="28" y="16"/>
                      <a:pt x="36" y="16"/>
                      <a:pt x="42" y="59"/>
                    </a:cubicBezTo>
                    <a:cubicBezTo>
                      <a:pt x="48" y="104"/>
                      <a:pt x="83" y="127"/>
                      <a:pt x="111" y="153"/>
                    </a:cubicBezTo>
                    <a:cubicBezTo>
                      <a:pt x="84" y="128"/>
                      <a:pt x="49" y="140"/>
                      <a:pt x="29" y="88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289"/>
              <p:cNvSpPr>
                <a:spLocks/>
              </p:cNvSpPr>
              <p:nvPr/>
            </p:nvSpPr>
            <p:spPr bwMode="auto">
              <a:xfrm>
                <a:off x="644" y="1990"/>
                <a:ext cx="36" cy="54"/>
              </a:xfrm>
              <a:custGeom>
                <a:avLst/>
                <a:gdLst>
                  <a:gd name="T0" fmla="*/ 57 w 92"/>
                  <a:gd name="T1" fmla="*/ 111 h 138"/>
                  <a:gd name="T2" fmla="*/ 9 w 92"/>
                  <a:gd name="T3" fmla="*/ 138 h 138"/>
                  <a:gd name="T4" fmla="*/ 33 w 92"/>
                  <a:gd name="T5" fmla="*/ 81 h 138"/>
                  <a:gd name="T6" fmla="*/ 79 w 92"/>
                  <a:gd name="T7" fmla="*/ 0 h 138"/>
                  <a:gd name="T8" fmla="*/ 57 w 92"/>
                  <a:gd name="T9" fmla="*/ 11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38">
                    <a:moveTo>
                      <a:pt x="57" y="111"/>
                    </a:moveTo>
                    <a:cubicBezTo>
                      <a:pt x="38" y="123"/>
                      <a:pt x="9" y="95"/>
                      <a:pt x="9" y="138"/>
                    </a:cubicBezTo>
                    <a:cubicBezTo>
                      <a:pt x="8" y="106"/>
                      <a:pt x="0" y="80"/>
                      <a:pt x="33" y="81"/>
                    </a:cubicBezTo>
                    <a:cubicBezTo>
                      <a:pt x="65" y="83"/>
                      <a:pt x="70" y="25"/>
                      <a:pt x="79" y="0"/>
                    </a:cubicBezTo>
                    <a:cubicBezTo>
                      <a:pt x="67" y="33"/>
                      <a:pt x="92" y="88"/>
                      <a:pt x="57" y="111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290"/>
              <p:cNvSpPr>
                <a:spLocks/>
              </p:cNvSpPr>
              <p:nvPr/>
            </p:nvSpPr>
            <p:spPr bwMode="auto">
              <a:xfrm>
                <a:off x="679" y="1939"/>
                <a:ext cx="27" cy="55"/>
              </a:xfrm>
              <a:custGeom>
                <a:avLst/>
                <a:gdLst>
                  <a:gd name="T0" fmla="*/ 61 w 70"/>
                  <a:gd name="T1" fmla="*/ 79 h 140"/>
                  <a:gd name="T2" fmla="*/ 70 w 70"/>
                  <a:gd name="T3" fmla="*/ 0 h 140"/>
                  <a:gd name="T4" fmla="*/ 40 w 70"/>
                  <a:gd name="T5" fmla="*/ 51 h 140"/>
                  <a:gd name="T6" fmla="*/ 0 w 70"/>
                  <a:gd name="T7" fmla="*/ 140 h 140"/>
                  <a:gd name="T8" fmla="*/ 61 w 70"/>
                  <a:gd name="T9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40">
                    <a:moveTo>
                      <a:pt x="61" y="79"/>
                    </a:moveTo>
                    <a:cubicBezTo>
                      <a:pt x="64" y="55"/>
                      <a:pt x="43" y="12"/>
                      <a:pt x="70" y="0"/>
                    </a:cubicBezTo>
                    <a:cubicBezTo>
                      <a:pt x="44" y="12"/>
                      <a:pt x="36" y="10"/>
                      <a:pt x="40" y="51"/>
                    </a:cubicBezTo>
                    <a:cubicBezTo>
                      <a:pt x="45" y="91"/>
                      <a:pt x="19" y="113"/>
                      <a:pt x="0" y="140"/>
                    </a:cubicBezTo>
                    <a:cubicBezTo>
                      <a:pt x="18" y="115"/>
                      <a:pt x="56" y="128"/>
                      <a:pt x="61" y="79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291"/>
              <p:cNvSpPr>
                <a:spLocks/>
              </p:cNvSpPr>
              <p:nvPr/>
            </p:nvSpPr>
            <p:spPr bwMode="auto">
              <a:xfrm>
                <a:off x="669" y="1917"/>
                <a:ext cx="21" cy="76"/>
              </a:xfrm>
              <a:custGeom>
                <a:avLst/>
                <a:gdLst>
                  <a:gd name="T0" fmla="*/ 42 w 54"/>
                  <a:gd name="T1" fmla="*/ 85 h 196"/>
                  <a:gd name="T2" fmla="*/ 23 w 54"/>
                  <a:gd name="T3" fmla="*/ 0 h 196"/>
                  <a:gd name="T4" fmla="*/ 17 w 54"/>
                  <a:gd name="T5" fmla="*/ 74 h 196"/>
                  <a:gd name="T6" fmla="*/ 19 w 54"/>
                  <a:gd name="T7" fmla="*/ 196 h 196"/>
                  <a:gd name="T8" fmla="*/ 42 w 54"/>
                  <a:gd name="T9" fmla="*/ 85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96">
                    <a:moveTo>
                      <a:pt x="42" y="85"/>
                    </a:moveTo>
                    <a:cubicBezTo>
                      <a:pt x="35" y="56"/>
                      <a:pt x="7" y="32"/>
                      <a:pt x="23" y="0"/>
                    </a:cubicBezTo>
                    <a:cubicBezTo>
                      <a:pt x="8" y="30"/>
                      <a:pt x="0" y="37"/>
                      <a:pt x="17" y="74"/>
                    </a:cubicBezTo>
                    <a:cubicBezTo>
                      <a:pt x="35" y="113"/>
                      <a:pt x="22" y="156"/>
                      <a:pt x="19" y="196"/>
                    </a:cubicBezTo>
                    <a:cubicBezTo>
                      <a:pt x="22" y="156"/>
                      <a:pt x="54" y="135"/>
                      <a:pt x="42" y="85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292"/>
              <p:cNvSpPr>
                <a:spLocks/>
              </p:cNvSpPr>
              <p:nvPr/>
            </p:nvSpPr>
            <p:spPr bwMode="auto">
              <a:xfrm>
                <a:off x="656" y="1913"/>
                <a:ext cx="27" cy="79"/>
              </a:xfrm>
              <a:custGeom>
                <a:avLst/>
                <a:gdLst>
                  <a:gd name="T0" fmla="*/ 48 w 70"/>
                  <a:gd name="T1" fmla="*/ 78 h 204"/>
                  <a:gd name="T2" fmla="*/ 14 w 70"/>
                  <a:gd name="T3" fmla="*/ 0 h 204"/>
                  <a:gd name="T4" fmla="*/ 24 w 70"/>
                  <a:gd name="T5" fmla="*/ 79 h 204"/>
                  <a:gd name="T6" fmla="*/ 51 w 70"/>
                  <a:gd name="T7" fmla="*/ 204 h 204"/>
                  <a:gd name="T8" fmla="*/ 48 w 70"/>
                  <a:gd name="T9" fmla="*/ 7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204">
                    <a:moveTo>
                      <a:pt x="48" y="78"/>
                    </a:moveTo>
                    <a:cubicBezTo>
                      <a:pt x="37" y="52"/>
                      <a:pt x="6" y="41"/>
                      <a:pt x="14" y="0"/>
                    </a:cubicBezTo>
                    <a:cubicBezTo>
                      <a:pt x="7" y="34"/>
                      <a:pt x="0" y="48"/>
                      <a:pt x="24" y="79"/>
                    </a:cubicBezTo>
                    <a:cubicBezTo>
                      <a:pt x="50" y="112"/>
                      <a:pt x="45" y="164"/>
                      <a:pt x="51" y="204"/>
                    </a:cubicBezTo>
                    <a:cubicBezTo>
                      <a:pt x="45" y="160"/>
                      <a:pt x="70" y="126"/>
                      <a:pt x="48" y="78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293"/>
              <p:cNvSpPr>
                <a:spLocks/>
              </p:cNvSpPr>
              <p:nvPr/>
            </p:nvSpPr>
            <p:spPr bwMode="auto">
              <a:xfrm>
                <a:off x="674" y="1967"/>
                <a:ext cx="47" cy="42"/>
              </a:xfrm>
              <a:custGeom>
                <a:avLst/>
                <a:gdLst>
                  <a:gd name="T0" fmla="*/ 83 w 120"/>
                  <a:gd name="T1" fmla="*/ 74 h 109"/>
                  <a:gd name="T2" fmla="*/ 120 w 120"/>
                  <a:gd name="T3" fmla="*/ 24 h 109"/>
                  <a:gd name="T4" fmla="*/ 73 w 120"/>
                  <a:gd name="T5" fmla="*/ 37 h 109"/>
                  <a:gd name="T6" fmla="*/ 0 w 120"/>
                  <a:gd name="T7" fmla="*/ 64 h 109"/>
                  <a:gd name="T8" fmla="*/ 83 w 120"/>
                  <a:gd name="T9" fmla="*/ 7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09">
                    <a:moveTo>
                      <a:pt x="83" y="74"/>
                    </a:moveTo>
                    <a:cubicBezTo>
                      <a:pt x="95" y="59"/>
                      <a:pt x="91" y="12"/>
                      <a:pt x="120" y="24"/>
                    </a:cubicBezTo>
                    <a:cubicBezTo>
                      <a:pt x="94" y="14"/>
                      <a:pt x="84" y="0"/>
                      <a:pt x="73" y="37"/>
                    </a:cubicBezTo>
                    <a:cubicBezTo>
                      <a:pt x="62" y="72"/>
                      <a:pt x="26" y="63"/>
                      <a:pt x="0" y="64"/>
                    </a:cubicBezTo>
                    <a:cubicBezTo>
                      <a:pt x="26" y="63"/>
                      <a:pt x="57" y="109"/>
                      <a:pt x="83" y="74"/>
                    </a:cubicBezTo>
                  </a:path>
                </a:pathLst>
              </a:custGeom>
              <a:solidFill>
                <a:srgbClr val="009D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843" name="Picture 29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" y="1539"/>
                <a:ext cx="223" cy="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44" name="Picture 296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" y="1439"/>
                <a:ext cx="73" cy="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45" name="Picture 297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0" y="1444"/>
                <a:ext cx="125" cy="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46" name="Picture 298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" y="1479"/>
                <a:ext cx="10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47" name="Picture 299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1" y="1486"/>
                <a:ext cx="9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48" name="Picture 300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1" y="1529"/>
                <a:ext cx="112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49" name="Picture 30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7" y="1527"/>
                <a:ext cx="162" cy="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50" name="Picture 302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6" y="1544"/>
                <a:ext cx="170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51" name="Picture 303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6" y="1530"/>
                <a:ext cx="78" cy="1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52" name="Picture 304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3" y="1621"/>
                <a:ext cx="100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53" name="Picture 305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4" y="1588"/>
                <a:ext cx="87" cy="1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54" name="Picture 306"/>
              <p:cNvPicPr>
                <a:picLocks noChangeAspect="1"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" y="1610"/>
                <a:ext cx="8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55" name="Picture 307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8" y="1728"/>
                <a:ext cx="185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56" name="Picture 308"/>
              <p:cNvPicPr>
                <a:picLocks noChangeAspect="1" noChangeArrowheads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1" y="1699"/>
                <a:ext cx="128" cy="1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57" name="Picture 309"/>
              <p:cNvPicPr>
                <a:picLocks noChangeAspect="1" noChangeArrowheads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6" y="1767"/>
                <a:ext cx="121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58" name="Picture 310"/>
              <p:cNvPicPr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7" y="1708"/>
                <a:ext cx="11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59" name="Picture 311"/>
              <p:cNvPicPr>
                <a:picLocks noChangeAspect="1" noChangeArrowheads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3" y="1659"/>
                <a:ext cx="123" cy="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60" name="Picture 312"/>
              <p:cNvPicPr>
                <a:picLocks noChangeAspect="1" noChangeArrowheads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4" y="1664"/>
                <a:ext cx="90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61" name="Picture 313"/>
              <p:cNvPicPr>
                <a:picLocks noChangeAspect="1" noChangeArrowheads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" y="1619"/>
                <a:ext cx="105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62" name="Picture 314"/>
              <p:cNvPicPr>
                <a:picLocks noChangeAspect="1" noChangeArrowheads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5" y="1572"/>
                <a:ext cx="80" cy="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63" name="Picture 315"/>
              <p:cNvPicPr>
                <a:picLocks noChangeAspect="1" noChangeArrowheads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8" y="1768"/>
                <a:ext cx="121" cy="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64" name="Picture 316"/>
              <p:cNvPicPr>
                <a:picLocks noChangeAspect="1" noChangeArrowheads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1" y="1779"/>
                <a:ext cx="102" cy="1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65" name="Picture 318"/>
              <p:cNvPicPr>
                <a:picLocks noChangeAspect="1" noChangeArrowheads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" y="1531"/>
                <a:ext cx="391" cy="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66" name="Picture 319"/>
              <p:cNvPicPr>
                <a:picLocks noChangeAspect="1" noChangeArrowheads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3" y="1681"/>
                <a:ext cx="90" cy="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67" name="Picture 320"/>
              <p:cNvPicPr>
                <a:picLocks noChangeAspect="1" noChangeArrowheads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7" y="1627"/>
                <a:ext cx="162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68" name="Picture 321"/>
              <p:cNvPicPr>
                <a:picLocks noChangeAspect="1" noChangeArrowheads="1"/>
              </p:cNvPicPr>
              <p:nvPr/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" y="1702"/>
                <a:ext cx="138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69" name="Picture 322"/>
              <p:cNvPicPr>
                <a:picLocks noChangeAspect="1" noChangeArrowheads="1"/>
              </p:cNvPicPr>
              <p:nvPr/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9" y="1648"/>
                <a:ext cx="106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70" name="Picture 323"/>
              <p:cNvPicPr>
                <a:picLocks noChangeAspect="1" noChangeArrowheads="1"/>
              </p:cNvPicPr>
              <p:nvPr/>
            </p:nvPicPr>
            <p:blipFill>
              <a:blip r:embed="rId3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" y="1669"/>
                <a:ext cx="138" cy="1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71" name="Picture 324"/>
              <p:cNvPicPr>
                <a:picLocks noChangeAspect="1" noChangeArrowheads="1"/>
              </p:cNvPicPr>
              <p:nvPr/>
            </p:nvPicPr>
            <p:blipFill>
              <a:blip r:embed="rId3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727"/>
                <a:ext cx="219" cy="2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72" name="Picture 325"/>
              <p:cNvPicPr>
                <a:picLocks noChangeAspect="1" noChangeArrowheads="1"/>
              </p:cNvPicPr>
              <p:nvPr/>
            </p:nvPicPr>
            <p:blipFill>
              <a:blip r:embed="rId3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" y="1580"/>
                <a:ext cx="128" cy="1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73" name="Picture 326"/>
              <p:cNvPicPr>
                <a:picLocks noChangeAspect="1" noChangeArrowheads="1"/>
              </p:cNvPicPr>
              <p:nvPr/>
            </p:nvPicPr>
            <p:blipFill>
              <a:blip r:embed="rId3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6" y="1601"/>
                <a:ext cx="10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74" name="Picture 327"/>
              <p:cNvPicPr>
                <a:picLocks noChangeAspect="1" noChangeArrowheads="1"/>
              </p:cNvPicPr>
              <p:nvPr/>
            </p:nvPicPr>
            <p:blipFill>
              <a:blip r:embed="rId3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5" y="1587"/>
                <a:ext cx="81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75" name="Picture 328"/>
              <p:cNvPicPr>
                <a:picLocks noChangeAspect="1" noChangeArrowheads="1"/>
              </p:cNvPicPr>
              <p:nvPr/>
            </p:nvPicPr>
            <p:blipFill>
              <a:blip r:embed="rId3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" y="1661"/>
                <a:ext cx="129" cy="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76" name="Picture 329"/>
              <p:cNvPicPr>
                <a:picLocks noChangeAspect="1" noChangeArrowheads="1"/>
              </p:cNvPicPr>
              <p:nvPr/>
            </p:nvPicPr>
            <p:blipFill>
              <a:blip r:embed="rId3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8" y="1710"/>
                <a:ext cx="115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77" name="Picture 330"/>
              <p:cNvPicPr>
                <a:picLocks noChangeAspect="1" noChangeArrowheads="1"/>
              </p:cNvPicPr>
              <p:nvPr/>
            </p:nvPicPr>
            <p:blipFill>
              <a:blip r:embed="rId3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2" y="1739"/>
                <a:ext cx="56" cy="1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78" name="Picture 331"/>
              <p:cNvPicPr>
                <a:picLocks noChangeAspect="1" noChangeArrowheads="1"/>
              </p:cNvPicPr>
              <p:nvPr/>
            </p:nvPicPr>
            <p:blipFill>
              <a:blip r:embed="rId4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" y="1787"/>
                <a:ext cx="169" cy="1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79" name="Picture 332"/>
              <p:cNvPicPr>
                <a:picLocks noChangeAspect="1" noChangeArrowheads="1"/>
              </p:cNvPicPr>
              <p:nvPr/>
            </p:nvPicPr>
            <p:blipFill>
              <a:blip r:embed="rId4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5" y="1759"/>
                <a:ext cx="128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80" name="Picture 333"/>
              <p:cNvPicPr>
                <a:picLocks noChangeAspect="1" noChangeArrowheads="1"/>
              </p:cNvPicPr>
              <p:nvPr/>
            </p:nvPicPr>
            <p:blipFill>
              <a:blip r:embed="rId4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8" y="1703"/>
                <a:ext cx="131" cy="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81" name="Picture 334"/>
              <p:cNvPicPr>
                <a:picLocks noChangeAspect="1" noChangeArrowheads="1"/>
              </p:cNvPicPr>
              <p:nvPr/>
            </p:nvPicPr>
            <p:blipFill>
              <a:blip r:embed="rId4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0" y="1638"/>
                <a:ext cx="145" cy="1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82" name="Picture 335"/>
              <p:cNvPicPr>
                <a:picLocks noChangeAspect="1" noChangeArrowheads="1"/>
              </p:cNvPicPr>
              <p:nvPr/>
            </p:nvPicPr>
            <p:blipFill>
              <a:blip r:embed="rId4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" y="1815"/>
                <a:ext cx="102" cy="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83" name="Picture 336"/>
              <p:cNvPicPr>
                <a:picLocks noChangeAspect="1" noChangeArrowheads="1"/>
              </p:cNvPicPr>
              <p:nvPr/>
            </p:nvPicPr>
            <p:blipFill>
              <a:blip r:embed="rId4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" y="1810"/>
                <a:ext cx="123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84" name="Picture 337"/>
              <p:cNvPicPr>
                <a:picLocks noChangeAspect="1" noChangeArrowheads="1"/>
              </p:cNvPicPr>
              <p:nvPr/>
            </p:nvPicPr>
            <p:blipFill>
              <a:blip r:embed="rId4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8" y="1812"/>
                <a:ext cx="94" cy="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85" name="Picture 338"/>
              <p:cNvPicPr>
                <a:picLocks noChangeAspect="1" noChangeArrowheads="1"/>
              </p:cNvPicPr>
              <p:nvPr/>
            </p:nvPicPr>
            <p:blipFill>
              <a:blip r:embed="rId4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9" y="1840"/>
                <a:ext cx="150" cy="1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86" name="Picture 339"/>
              <p:cNvPicPr>
                <a:picLocks noChangeAspect="1" noChangeArrowheads="1"/>
              </p:cNvPicPr>
              <p:nvPr/>
            </p:nvPicPr>
            <p:blipFill>
              <a:blip r:embed="rId4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8" y="1869"/>
                <a:ext cx="129" cy="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87" name="Picture 341"/>
              <p:cNvPicPr>
                <a:picLocks noChangeAspect="1" noChangeArrowheads="1"/>
              </p:cNvPicPr>
              <p:nvPr/>
            </p:nvPicPr>
            <p:blipFill>
              <a:blip r:embed="rId4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" y="1533"/>
                <a:ext cx="325" cy="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88" name="Picture 342"/>
              <p:cNvPicPr>
                <a:picLocks noChangeAspect="1" noChangeArrowheads="1"/>
              </p:cNvPicPr>
              <p:nvPr/>
            </p:nvPicPr>
            <p:blipFill>
              <a:blip r:embed="rId5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9" y="1685"/>
                <a:ext cx="90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89" name="Picture 343"/>
              <p:cNvPicPr>
                <a:picLocks noChangeAspect="1" noChangeArrowheads="1"/>
              </p:cNvPicPr>
              <p:nvPr/>
            </p:nvPicPr>
            <p:blipFill>
              <a:blip r:embed="rId5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5" y="1629"/>
                <a:ext cx="148" cy="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90" name="Picture 344"/>
              <p:cNvPicPr>
                <a:picLocks noChangeAspect="1" noChangeArrowheads="1"/>
              </p:cNvPicPr>
              <p:nvPr/>
            </p:nvPicPr>
            <p:blipFill>
              <a:blip r:embed="rId5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2" y="1695"/>
                <a:ext cx="126" cy="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91" name="Picture 345"/>
              <p:cNvPicPr>
                <a:picLocks noChangeAspect="1" noChangeArrowheads="1"/>
              </p:cNvPicPr>
              <p:nvPr/>
            </p:nvPicPr>
            <p:blipFill>
              <a:blip r:embed="rId5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5" y="1640"/>
                <a:ext cx="84" cy="1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92" name="Picture 346"/>
              <p:cNvPicPr>
                <a:picLocks noChangeAspect="1" noChangeArrowheads="1"/>
              </p:cNvPicPr>
              <p:nvPr/>
            </p:nvPicPr>
            <p:blipFill>
              <a:blip r:embed="rId5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2" y="1650"/>
                <a:ext cx="121" cy="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93" name="Picture 347"/>
              <p:cNvPicPr>
                <a:picLocks noChangeAspect="1" noChangeArrowheads="1"/>
              </p:cNvPicPr>
              <p:nvPr/>
            </p:nvPicPr>
            <p:blipFill>
              <a:blip r:embed="rId5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7" y="1698"/>
                <a:ext cx="215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94" name="Picture 348"/>
              <p:cNvPicPr>
                <a:picLocks noChangeAspect="1" noChangeArrowheads="1"/>
              </p:cNvPicPr>
              <p:nvPr/>
            </p:nvPicPr>
            <p:blipFill>
              <a:blip r:embed="rId5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2" y="1521"/>
                <a:ext cx="163" cy="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95" name="Picture 349"/>
              <p:cNvPicPr>
                <a:picLocks noChangeAspect="1" noChangeArrowheads="1"/>
              </p:cNvPicPr>
              <p:nvPr/>
            </p:nvPicPr>
            <p:blipFill>
              <a:blip r:embed="rId5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6" y="1576"/>
                <a:ext cx="10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96" name="Picture 350"/>
              <p:cNvPicPr>
                <a:picLocks noChangeAspect="1" noChangeArrowheads="1"/>
              </p:cNvPicPr>
              <p:nvPr/>
            </p:nvPicPr>
            <p:blipFill>
              <a:blip r:embed="rId5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6" y="1540"/>
                <a:ext cx="44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97" name="Picture 351"/>
              <p:cNvPicPr>
                <a:picLocks noChangeAspect="1" noChangeArrowheads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1" y="1631"/>
                <a:ext cx="115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98" name="Picture 352"/>
              <p:cNvPicPr>
                <a:picLocks noChangeAspect="1" noChangeArrowheads="1"/>
              </p:cNvPicPr>
              <p:nvPr/>
            </p:nvPicPr>
            <p:blipFill>
              <a:blip r:embed="rId6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4" y="1667"/>
                <a:ext cx="107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99" name="Picture 353"/>
              <p:cNvPicPr>
                <a:picLocks noChangeAspect="1" noChangeArrowheads="1"/>
              </p:cNvPicPr>
              <p:nvPr/>
            </p:nvPicPr>
            <p:blipFill>
              <a:blip r:embed="rId6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2" y="1642"/>
                <a:ext cx="141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00" name="Picture 354"/>
              <p:cNvPicPr>
                <a:picLocks noChangeAspect="1" noChangeArrowheads="1"/>
              </p:cNvPicPr>
              <p:nvPr/>
            </p:nvPicPr>
            <p:blipFill>
              <a:blip r:embed="rId6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1" y="1730"/>
                <a:ext cx="158" cy="1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01" name="Picture 355"/>
              <p:cNvPicPr>
                <a:picLocks noChangeAspect="1" noChangeArrowheads="1"/>
              </p:cNvPicPr>
              <p:nvPr/>
            </p:nvPicPr>
            <p:blipFill>
              <a:blip r:embed="rId6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" y="1672"/>
                <a:ext cx="126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02" name="Picture 356"/>
              <p:cNvPicPr>
                <a:picLocks noChangeAspect="1" noChangeArrowheads="1"/>
              </p:cNvPicPr>
              <p:nvPr/>
            </p:nvPicPr>
            <p:blipFill>
              <a:blip r:embed="rId6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" y="1627"/>
                <a:ext cx="128" cy="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03" name="Picture 357"/>
              <p:cNvPicPr>
                <a:picLocks noChangeAspect="1" noChangeArrowheads="1"/>
              </p:cNvPicPr>
              <p:nvPr/>
            </p:nvPicPr>
            <p:blipFill>
              <a:blip r:embed="rId6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5" y="1589"/>
                <a:ext cx="86" cy="1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04" name="Picture 358"/>
              <p:cNvPicPr>
                <a:picLocks noChangeAspect="1" noChangeArrowheads="1"/>
              </p:cNvPicPr>
              <p:nvPr/>
            </p:nvPicPr>
            <p:blipFill>
              <a:blip r:embed="rId6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0" y="1772"/>
                <a:ext cx="84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05" name="Picture 359"/>
              <p:cNvPicPr>
                <a:picLocks noChangeAspect="1" noChangeArrowheads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7" y="1780"/>
                <a:ext cx="107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06" name="Picture 360"/>
              <p:cNvPicPr>
                <a:picLocks noChangeAspect="1" noChangeArrowheads="1"/>
              </p:cNvPicPr>
              <p:nvPr/>
            </p:nvPicPr>
            <p:blipFill>
              <a:blip r:embed="rId6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6" y="1791"/>
                <a:ext cx="89" cy="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07" name="Picture 361"/>
              <p:cNvPicPr>
                <a:picLocks noChangeAspect="1" noChangeArrowheads="1"/>
              </p:cNvPicPr>
              <p:nvPr/>
            </p:nvPicPr>
            <p:blipFill>
              <a:blip r:embed="rId6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5" y="1760"/>
                <a:ext cx="159" cy="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08" name="Picture 362"/>
              <p:cNvPicPr>
                <a:picLocks noChangeAspect="1" noChangeArrowheads="1"/>
              </p:cNvPicPr>
              <p:nvPr/>
            </p:nvPicPr>
            <p:blipFill>
              <a:blip r:embed="rId7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2" y="1799"/>
                <a:ext cx="111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09" name="Freeform 363"/>
              <p:cNvSpPr>
                <a:spLocks/>
              </p:cNvSpPr>
              <p:nvPr/>
            </p:nvSpPr>
            <p:spPr bwMode="auto">
              <a:xfrm>
                <a:off x="-33" y="1559"/>
                <a:ext cx="1422" cy="1024"/>
              </a:xfrm>
              <a:custGeom>
                <a:avLst/>
                <a:gdLst>
                  <a:gd name="T0" fmla="*/ 0 w 3656"/>
                  <a:gd name="T1" fmla="*/ 2472 h 2632"/>
                  <a:gd name="T2" fmla="*/ 1856 w 3656"/>
                  <a:gd name="T3" fmla="*/ 2381 h 2632"/>
                  <a:gd name="T4" fmla="*/ 3561 w 3656"/>
                  <a:gd name="T5" fmla="*/ 2511 h 2632"/>
                  <a:gd name="T6" fmla="*/ 3194 w 3656"/>
                  <a:gd name="T7" fmla="*/ 2257 h 2632"/>
                  <a:gd name="T8" fmla="*/ 2610 w 3656"/>
                  <a:gd name="T9" fmla="*/ 2021 h 2632"/>
                  <a:gd name="T10" fmla="*/ 2373 w 3656"/>
                  <a:gd name="T11" fmla="*/ 1574 h 2632"/>
                  <a:gd name="T12" fmla="*/ 1809 w 3656"/>
                  <a:gd name="T13" fmla="*/ 1353 h 2632"/>
                  <a:gd name="T14" fmla="*/ 1267 w 3656"/>
                  <a:gd name="T15" fmla="*/ 888 h 2632"/>
                  <a:gd name="T16" fmla="*/ 767 w 3656"/>
                  <a:gd name="T17" fmla="*/ 798 h 2632"/>
                  <a:gd name="T18" fmla="*/ 685 w 3656"/>
                  <a:gd name="T19" fmla="*/ 449 h 2632"/>
                  <a:gd name="T20" fmla="*/ 458 w 3656"/>
                  <a:gd name="T21" fmla="*/ 383 h 2632"/>
                  <a:gd name="T22" fmla="*/ 4 w 3656"/>
                  <a:gd name="T23" fmla="*/ 165 h 2632"/>
                  <a:gd name="T24" fmla="*/ 0 w 3656"/>
                  <a:gd name="T25" fmla="*/ 2472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56" h="2632">
                    <a:moveTo>
                      <a:pt x="0" y="2472"/>
                    </a:moveTo>
                    <a:cubicBezTo>
                      <a:pt x="194" y="2632"/>
                      <a:pt x="1238" y="2075"/>
                      <a:pt x="1856" y="2381"/>
                    </a:cubicBezTo>
                    <a:cubicBezTo>
                      <a:pt x="2101" y="2313"/>
                      <a:pt x="2621" y="2360"/>
                      <a:pt x="3561" y="2511"/>
                    </a:cubicBezTo>
                    <a:cubicBezTo>
                      <a:pt x="3656" y="2400"/>
                      <a:pt x="3249" y="2386"/>
                      <a:pt x="3194" y="2257"/>
                    </a:cubicBezTo>
                    <a:cubicBezTo>
                      <a:pt x="3139" y="2129"/>
                      <a:pt x="2713" y="2137"/>
                      <a:pt x="2610" y="2021"/>
                    </a:cubicBezTo>
                    <a:cubicBezTo>
                      <a:pt x="2474" y="1729"/>
                      <a:pt x="2678" y="1705"/>
                      <a:pt x="2373" y="1574"/>
                    </a:cubicBezTo>
                    <a:cubicBezTo>
                      <a:pt x="2030" y="1627"/>
                      <a:pt x="1932" y="1551"/>
                      <a:pt x="1809" y="1353"/>
                    </a:cubicBezTo>
                    <a:cubicBezTo>
                      <a:pt x="1685" y="1202"/>
                      <a:pt x="1399" y="1128"/>
                      <a:pt x="1267" y="888"/>
                    </a:cubicBezTo>
                    <a:cubicBezTo>
                      <a:pt x="1037" y="875"/>
                      <a:pt x="891" y="751"/>
                      <a:pt x="767" y="798"/>
                    </a:cubicBezTo>
                    <a:cubicBezTo>
                      <a:pt x="706" y="732"/>
                      <a:pt x="759" y="607"/>
                      <a:pt x="685" y="449"/>
                    </a:cubicBezTo>
                    <a:cubicBezTo>
                      <a:pt x="619" y="408"/>
                      <a:pt x="553" y="430"/>
                      <a:pt x="458" y="383"/>
                    </a:cubicBezTo>
                    <a:cubicBezTo>
                      <a:pt x="48" y="0"/>
                      <a:pt x="77" y="394"/>
                      <a:pt x="4" y="165"/>
                    </a:cubicBezTo>
                    <a:cubicBezTo>
                      <a:pt x="4" y="339"/>
                      <a:pt x="0" y="2273"/>
                      <a:pt x="0" y="2472"/>
                    </a:cubicBezTo>
                  </a:path>
                </a:pathLst>
              </a:custGeom>
              <a:solidFill>
                <a:srgbClr val="A6D6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365"/>
              <p:cNvSpPr>
                <a:spLocks noEditPoints="1"/>
              </p:cNvSpPr>
              <p:nvPr/>
            </p:nvSpPr>
            <p:spPr bwMode="auto">
              <a:xfrm>
                <a:off x="-48" y="883"/>
                <a:ext cx="406" cy="533"/>
              </a:xfrm>
              <a:custGeom>
                <a:avLst/>
                <a:gdLst>
                  <a:gd name="T0" fmla="*/ 821 w 1043"/>
                  <a:gd name="T1" fmla="*/ 861 h 1371"/>
                  <a:gd name="T2" fmla="*/ 760 w 1043"/>
                  <a:gd name="T3" fmla="*/ 799 h 1371"/>
                  <a:gd name="T4" fmla="*/ 672 w 1043"/>
                  <a:gd name="T5" fmla="*/ 995 h 1371"/>
                  <a:gd name="T6" fmla="*/ 630 w 1043"/>
                  <a:gd name="T7" fmla="*/ 930 h 1371"/>
                  <a:gd name="T8" fmla="*/ 603 w 1043"/>
                  <a:gd name="T9" fmla="*/ 871 h 1371"/>
                  <a:gd name="T10" fmla="*/ 431 w 1043"/>
                  <a:gd name="T11" fmla="*/ 1086 h 1371"/>
                  <a:gd name="T12" fmla="*/ 252 w 1043"/>
                  <a:gd name="T13" fmla="*/ 1139 h 1371"/>
                  <a:gd name="T14" fmla="*/ 580 w 1043"/>
                  <a:gd name="T15" fmla="*/ 857 h 1371"/>
                  <a:gd name="T16" fmla="*/ 190 w 1043"/>
                  <a:gd name="T17" fmla="*/ 1208 h 1371"/>
                  <a:gd name="T18" fmla="*/ 444 w 1043"/>
                  <a:gd name="T19" fmla="*/ 848 h 1371"/>
                  <a:gd name="T20" fmla="*/ 759 w 1043"/>
                  <a:gd name="T21" fmla="*/ 714 h 1371"/>
                  <a:gd name="T22" fmla="*/ 850 w 1043"/>
                  <a:gd name="T23" fmla="*/ 549 h 1371"/>
                  <a:gd name="T24" fmla="*/ 681 w 1043"/>
                  <a:gd name="T25" fmla="*/ 577 h 1371"/>
                  <a:gd name="T26" fmla="*/ 675 w 1043"/>
                  <a:gd name="T27" fmla="*/ 481 h 1371"/>
                  <a:gd name="T28" fmla="*/ 615 w 1043"/>
                  <a:gd name="T29" fmla="*/ 483 h 1371"/>
                  <a:gd name="T30" fmla="*/ 611 w 1043"/>
                  <a:gd name="T31" fmla="*/ 602 h 1371"/>
                  <a:gd name="T32" fmla="*/ 539 w 1043"/>
                  <a:gd name="T33" fmla="*/ 744 h 1371"/>
                  <a:gd name="T34" fmla="*/ 487 w 1043"/>
                  <a:gd name="T35" fmla="*/ 581 h 1371"/>
                  <a:gd name="T36" fmla="*/ 342 w 1043"/>
                  <a:gd name="T37" fmla="*/ 911 h 1371"/>
                  <a:gd name="T38" fmla="*/ 408 w 1043"/>
                  <a:gd name="T39" fmla="*/ 816 h 1371"/>
                  <a:gd name="T40" fmla="*/ 382 w 1043"/>
                  <a:gd name="T41" fmla="*/ 577 h 1371"/>
                  <a:gd name="T42" fmla="*/ 352 w 1043"/>
                  <a:gd name="T43" fmla="*/ 283 h 1371"/>
                  <a:gd name="T44" fmla="*/ 264 w 1043"/>
                  <a:gd name="T45" fmla="*/ 253 h 1371"/>
                  <a:gd name="T46" fmla="*/ 348 w 1043"/>
                  <a:gd name="T47" fmla="*/ 797 h 1371"/>
                  <a:gd name="T48" fmla="*/ 336 w 1043"/>
                  <a:gd name="T49" fmla="*/ 824 h 1371"/>
                  <a:gd name="T50" fmla="*/ 230 w 1043"/>
                  <a:gd name="T51" fmla="*/ 927 h 1371"/>
                  <a:gd name="T52" fmla="*/ 80 w 1043"/>
                  <a:gd name="T53" fmla="*/ 1266 h 1371"/>
                  <a:gd name="T54" fmla="*/ 13 w 1043"/>
                  <a:gd name="T55" fmla="*/ 1371 h 1371"/>
                  <a:gd name="T56" fmla="*/ 313 w 1043"/>
                  <a:gd name="T57" fmla="*/ 1282 h 1371"/>
                  <a:gd name="T58" fmla="*/ 416 w 1043"/>
                  <a:gd name="T59" fmla="*/ 1309 h 1371"/>
                  <a:gd name="T60" fmla="*/ 772 w 1043"/>
                  <a:gd name="T61" fmla="*/ 1262 h 1371"/>
                  <a:gd name="T62" fmla="*/ 713 w 1043"/>
                  <a:gd name="T63" fmla="*/ 1189 h 1371"/>
                  <a:gd name="T64" fmla="*/ 830 w 1043"/>
                  <a:gd name="T65" fmla="*/ 1141 h 1371"/>
                  <a:gd name="T66" fmla="*/ 773 w 1043"/>
                  <a:gd name="T67" fmla="*/ 1139 h 1371"/>
                  <a:gd name="T68" fmla="*/ 682 w 1043"/>
                  <a:gd name="T69" fmla="*/ 1176 h 1371"/>
                  <a:gd name="T70" fmla="*/ 771 w 1043"/>
                  <a:gd name="T71" fmla="*/ 995 h 1371"/>
                  <a:gd name="T72" fmla="*/ 907 w 1043"/>
                  <a:gd name="T73" fmla="*/ 862 h 1371"/>
                  <a:gd name="T74" fmla="*/ 239 w 1043"/>
                  <a:gd name="T75" fmla="*/ 712 h 1371"/>
                  <a:gd name="T76" fmla="*/ 211 w 1043"/>
                  <a:gd name="T77" fmla="*/ 668 h 1371"/>
                  <a:gd name="T78" fmla="*/ 221 w 1043"/>
                  <a:gd name="T79" fmla="*/ 520 h 1371"/>
                  <a:gd name="T80" fmla="*/ 134 w 1043"/>
                  <a:gd name="T81" fmla="*/ 350 h 1371"/>
                  <a:gd name="T82" fmla="*/ 56 w 1043"/>
                  <a:gd name="T83" fmla="*/ 156 h 1371"/>
                  <a:gd name="T84" fmla="*/ 20 w 1043"/>
                  <a:gd name="T85" fmla="*/ 142 h 1371"/>
                  <a:gd name="T86" fmla="*/ 13 w 1043"/>
                  <a:gd name="T87" fmla="*/ 237 h 1371"/>
                  <a:gd name="T88" fmla="*/ 80 w 1043"/>
                  <a:gd name="T89" fmla="*/ 346 h 1371"/>
                  <a:gd name="T90" fmla="*/ 67 w 1043"/>
                  <a:gd name="T91" fmla="*/ 576 h 1371"/>
                  <a:gd name="T92" fmla="*/ 107 w 1043"/>
                  <a:gd name="T93" fmla="*/ 707 h 1371"/>
                  <a:gd name="T94" fmla="*/ 67 w 1043"/>
                  <a:gd name="T95" fmla="*/ 857 h 1371"/>
                  <a:gd name="T96" fmla="*/ 13 w 1043"/>
                  <a:gd name="T97" fmla="*/ 755 h 1371"/>
                  <a:gd name="T98" fmla="*/ 19 w 1043"/>
                  <a:gd name="T99" fmla="*/ 983 h 1371"/>
                  <a:gd name="T100" fmla="*/ 21 w 1043"/>
                  <a:gd name="T101" fmla="*/ 639 h 1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43" h="1371">
                    <a:moveTo>
                      <a:pt x="1004" y="866"/>
                    </a:moveTo>
                    <a:cubicBezTo>
                      <a:pt x="966" y="879"/>
                      <a:pt x="958" y="897"/>
                      <a:pt x="911" y="841"/>
                    </a:cubicBezTo>
                    <a:cubicBezTo>
                      <a:pt x="942" y="773"/>
                      <a:pt x="942" y="773"/>
                      <a:pt x="942" y="773"/>
                    </a:cubicBezTo>
                    <a:cubicBezTo>
                      <a:pt x="942" y="773"/>
                      <a:pt x="927" y="786"/>
                      <a:pt x="896" y="822"/>
                    </a:cubicBezTo>
                    <a:cubicBezTo>
                      <a:pt x="864" y="858"/>
                      <a:pt x="821" y="861"/>
                      <a:pt x="821" y="861"/>
                    </a:cubicBezTo>
                    <a:cubicBezTo>
                      <a:pt x="840" y="802"/>
                      <a:pt x="840" y="802"/>
                      <a:pt x="840" y="802"/>
                    </a:cubicBezTo>
                    <a:cubicBezTo>
                      <a:pt x="840" y="802"/>
                      <a:pt x="845" y="762"/>
                      <a:pt x="822" y="794"/>
                    </a:cubicBezTo>
                    <a:cubicBezTo>
                      <a:pt x="800" y="825"/>
                      <a:pt x="815" y="844"/>
                      <a:pt x="791" y="862"/>
                    </a:cubicBezTo>
                    <a:cubicBezTo>
                      <a:pt x="767" y="879"/>
                      <a:pt x="753" y="899"/>
                      <a:pt x="753" y="899"/>
                    </a:cubicBezTo>
                    <a:cubicBezTo>
                      <a:pt x="753" y="899"/>
                      <a:pt x="738" y="837"/>
                      <a:pt x="760" y="799"/>
                    </a:cubicBezTo>
                    <a:cubicBezTo>
                      <a:pt x="781" y="761"/>
                      <a:pt x="801" y="758"/>
                      <a:pt x="801" y="758"/>
                    </a:cubicBezTo>
                    <a:cubicBezTo>
                      <a:pt x="801" y="758"/>
                      <a:pt x="765" y="735"/>
                      <a:pt x="752" y="762"/>
                    </a:cubicBezTo>
                    <a:cubicBezTo>
                      <a:pt x="738" y="788"/>
                      <a:pt x="717" y="858"/>
                      <a:pt x="735" y="915"/>
                    </a:cubicBezTo>
                    <a:cubicBezTo>
                      <a:pt x="752" y="973"/>
                      <a:pt x="705" y="997"/>
                      <a:pt x="705" y="997"/>
                    </a:cubicBezTo>
                    <a:cubicBezTo>
                      <a:pt x="672" y="995"/>
                      <a:pt x="672" y="995"/>
                      <a:pt x="672" y="995"/>
                    </a:cubicBezTo>
                    <a:cubicBezTo>
                      <a:pt x="512" y="1151"/>
                      <a:pt x="512" y="1151"/>
                      <a:pt x="512" y="1151"/>
                    </a:cubicBezTo>
                    <a:cubicBezTo>
                      <a:pt x="407" y="1159"/>
                      <a:pt x="407" y="1159"/>
                      <a:pt x="407" y="1159"/>
                    </a:cubicBezTo>
                    <a:cubicBezTo>
                      <a:pt x="407" y="1159"/>
                      <a:pt x="459" y="1096"/>
                      <a:pt x="483" y="1078"/>
                    </a:cubicBezTo>
                    <a:cubicBezTo>
                      <a:pt x="507" y="1061"/>
                      <a:pt x="563" y="1056"/>
                      <a:pt x="582" y="1022"/>
                    </a:cubicBezTo>
                    <a:cubicBezTo>
                      <a:pt x="601" y="987"/>
                      <a:pt x="617" y="957"/>
                      <a:pt x="630" y="930"/>
                    </a:cubicBezTo>
                    <a:cubicBezTo>
                      <a:pt x="643" y="904"/>
                      <a:pt x="725" y="920"/>
                      <a:pt x="693" y="826"/>
                    </a:cubicBezTo>
                    <a:cubicBezTo>
                      <a:pt x="693" y="826"/>
                      <a:pt x="664" y="728"/>
                      <a:pt x="666" y="816"/>
                    </a:cubicBezTo>
                    <a:cubicBezTo>
                      <a:pt x="666" y="816"/>
                      <a:pt x="699" y="843"/>
                      <a:pt x="668" y="862"/>
                    </a:cubicBezTo>
                    <a:cubicBezTo>
                      <a:pt x="637" y="880"/>
                      <a:pt x="623" y="900"/>
                      <a:pt x="623" y="900"/>
                    </a:cubicBezTo>
                    <a:cubicBezTo>
                      <a:pt x="603" y="871"/>
                      <a:pt x="603" y="871"/>
                      <a:pt x="603" y="871"/>
                    </a:cubicBezTo>
                    <a:cubicBezTo>
                      <a:pt x="603" y="871"/>
                      <a:pt x="602" y="889"/>
                      <a:pt x="604" y="909"/>
                    </a:cubicBezTo>
                    <a:cubicBezTo>
                      <a:pt x="607" y="930"/>
                      <a:pt x="611" y="965"/>
                      <a:pt x="569" y="999"/>
                    </a:cubicBezTo>
                    <a:cubicBezTo>
                      <a:pt x="527" y="1033"/>
                      <a:pt x="466" y="1052"/>
                      <a:pt x="466" y="1052"/>
                    </a:cubicBezTo>
                    <a:cubicBezTo>
                      <a:pt x="466" y="1052"/>
                      <a:pt x="431" y="1012"/>
                      <a:pt x="427" y="1033"/>
                    </a:cubicBezTo>
                    <a:cubicBezTo>
                      <a:pt x="424" y="1055"/>
                      <a:pt x="431" y="1086"/>
                      <a:pt x="431" y="1086"/>
                    </a:cubicBezTo>
                    <a:cubicBezTo>
                      <a:pt x="402" y="1143"/>
                      <a:pt x="402" y="1143"/>
                      <a:pt x="402" y="1143"/>
                    </a:cubicBezTo>
                    <a:cubicBezTo>
                      <a:pt x="402" y="1143"/>
                      <a:pt x="387" y="1155"/>
                      <a:pt x="342" y="1169"/>
                    </a:cubicBezTo>
                    <a:cubicBezTo>
                      <a:pt x="297" y="1182"/>
                      <a:pt x="316" y="1172"/>
                      <a:pt x="282" y="1195"/>
                    </a:cubicBezTo>
                    <a:cubicBezTo>
                      <a:pt x="258" y="1211"/>
                      <a:pt x="235" y="1209"/>
                      <a:pt x="216" y="1206"/>
                    </a:cubicBezTo>
                    <a:cubicBezTo>
                      <a:pt x="232" y="1181"/>
                      <a:pt x="241" y="1155"/>
                      <a:pt x="252" y="1139"/>
                    </a:cubicBezTo>
                    <a:cubicBezTo>
                      <a:pt x="270" y="1110"/>
                      <a:pt x="270" y="1075"/>
                      <a:pt x="340" y="1071"/>
                    </a:cubicBezTo>
                    <a:cubicBezTo>
                      <a:pt x="340" y="1071"/>
                      <a:pt x="364" y="1035"/>
                      <a:pt x="391" y="1019"/>
                    </a:cubicBezTo>
                    <a:cubicBezTo>
                      <a:pt x="418" y="1003"/>
                      <a:pt x="429" y="986"/>
                      <a:pt x="465" y="983"/>
                    </a:cubicBezTo>
                    <a:cubicBezTo>
                      <a:pt x="501" y="979"/>
                      <a:pt x="547" y="899"/>
                      <a:pt x="587" y="880"/>
                    </a:cubicBezTo>
                    <a:cubicBezTo>
                      <a:pt x="587" y="880"/>
                      <a:pt x="625" y="830"/>
                      <a:pt x="580" y="857"/>
                    </a:cubicBezTo>
                    <a:cubicBezTo>
                      <a:pt x="534" y="883"/>
                      <a:pt x="498" y="940"/>
                      <a:pt x="498" y="940"/>
                    </a:cubicBezTo>
                    <a:cubicBezTo>
                      <a:pt x="498" y="940"/>
                      <a:pt x="444" y="980"/>
                      <a:pt x="426" y="973"/>
                    </a:cubicBezTo>
                    <a:cubicBezTo>
                      <a:pt x="408" y="966"/>
                      <a:pt x="357" y="1018"/>
                      <a:pt x="333" y="1048"/>
                    </a:cubicBezTo>
                    <a:cubicBezTo>
                      <a:pt x="333" y="1048"/>
                      <a:pt x="253" y="1092"/>
                      <a:pt x="243" y="1109"/>
                    </a:cubicBezTo>
                    <a:cubicBezTo>
                      <a:pt x="232" y="1125"/>
                      <a:pt x="216" y="1185"/>
                      <a:pt x="190" y="1208"/>
                    </a:cubicBezTo>
                    <a:cubicBezTo>
                      <a:pt x="164" y="1231"/>
                      <a:pt x="106" y="1260"/>
                      <a:pt x="106" y="1260"/>
                    </a:cubicBezTo>
                    <a:cubicBezTo>
                      <a:pt x="106" y="1260"/>
                      <a:pt x="102" y="1126"/>
                      <a:pt x="160" y="1079"/>
                    </a:cubicBezTo>
                    <a:cubicBezTo>
                      <a:pt x="160" y="1079"/>
                      <a:pt x="199" y="1071"/>
                      <a:pt x="233" y="1036"/>
                    </a:cubicBezTo>
                    <a:cubicBezTo>
                      <a:pt x="267" y="1001"/>
                      <a:pt x="304" y="962"/>
                      <a:pt x="334" y="941"/>
                    </a:cubicBezTo>
                    <a:cubicBezTo>
                      <a:pt x="363" y="921"/>
                      <a:pt x="444" y="848"/>
                      <a:pt x="444" y="848"/>
                    </a:cubicBezTo>
                    <a:cubicBezTo>
                      <a:pt x="444" y="848"/>
                      <a:pt x="553" y="784"/>
                      <a:pt x="581" y="750"/>
                    </a:cubicBezTo>
                    <a:cubicBezTo>
                      <a:pt x="591" y="737"/>
                      <a:pt x="613" y="721"/>
                      <a:pt x="635" y="700"/>
                    </a:cubicBezTo>
                    <a:cubicBezTo>
                      <a:pt x="655" y="691"/>
                      <a:pt x="680" y="679"/>
                      <a:pt x="695" y="675"/>
                    </a:cubicBezTo>
                    <a:cubicBezTo>
                      <a:pt x="722" y="669"/>
                      <a:pt x="709" y="677"/>
                      <a:pt x="728" y="708"/>
                    </a:cubicBezTo>
                    <a:cubicBezTo>
                      <a:pt x="747" y="738"/>
                      <a:pt x="774" y="722"/>
                      <a:pt x="759" y="714"/>
                    </a:cubicBezTo>
                    <a:cubicBezTo>
                      <a:pt x="743" y="706"/>
                      <a:pt x="722" y="669"/>
                      <a:pt x="745" y="631"/>
                    </a:cubicBezTo>
                    <a:cubicBezTo>
                      <a:pt x="768" y="592"/>
                      <a:pt x="791" y="645"/>
                      <a:pt x="791" y="645"/>
                    </a:cubicBezTo>
                    <a:cubicBezTo>
                      <a:pt x="839" y="675"/>
                      <a:pt x="800" y="624"/>
                      <a:pt x="789" y="598"/>
                    </a:cubicBezTo>
                    <a:cubicBezTo>
                      <a:pt x="777" y="572"/>
                      <a:pt x="837" y="567"/>
                      <a:pt x="837" y="567"/>
                    </a:cubicBezTo>
                    <a:cubicBezTo>
                      <a:pt x="881" y="565"/>
                      <a:pt x="850" y="549"/>
                      <a:pt x="850" y="549"/>
                    </a:cubicBezTo>
                    <a:cubicBezTo>
                      <a:pt x="850" y="549"/>
                      <a:pt x="832" y="543"/>
                      <a:pt x="808" y="545"/>
                    </a:cubicBezTo>
                    <a:cubicBezTo>
                      <a:pt x="788" y="547"/>
                      <a:pt x="781" y="564"/>
                      <a:pt x="749" y="602"/>
                    </a:cubicBezTo>
                    <a:cubicBezTo>
                      <a:pt x="730" y="624"/>
                      <a:pt x="694" y="651"/>
                      <a:pt x="666" y="668"/>
                    </a:cubicBezTo>
                    <a:cubicBezTo>
                      <a:pt x="689" y="638"/>
                      <a:pt x="705" y="602"/>
                      <a:pt x="694" y="557"/>
                    </a:cubicBezTo>
                    <a:cubicBezTo>
                      <a:pt x="694" y="557"/>
                      <a:pt x="690" y="536"/>
                      <a:pt x="681" y="577"/>
                    </a:cubicBezTo>
                    <a:cubicBezTo>
                      <a:pt x="671" y="618"/>
                      <a:pt x="650" y="651"/>
                      <a:pt x="624" y="674"/>
                    </a:cubicBezTo>
                    <a:cubicBezTo>
                      <a:pt x="615" y="682"/>
                      <a:pt x="593" y="700"/>
                      <a:pt x="568" y="720"/>
                    </a:cubicBezTo>
                    <a:cubicBezTo>
                      <a:pt x="582" y="685"/>
                      <a:pt x="601" y="651"/>
                      <a:pt x="601" y="651"/>
                    </a:cubicBezTo>
                    <a:cubicBezTo>
                      <a:pt x="638" y="618"/>
                      <a:pt x="635" y="560"/>
                      <a:pt x="634" y="544"/>
                    </a:cubicBezTo>
                    <a:cubicBezTo>
                      <a:pt x="634" y="528"/>
                      <a:pt x="666" y="494"/>
                      <a:pt x="675" y="481"/>
                    </a:cubicBezTo>
                    <a:cubicBezTo>
                      <a:pt x="683" y="468"/>
                      <a:pt x="681" y="441"/>
                      <a:pt x="686" y="414"/>
                    </a:cubicBezTo>
                    <a:cubicBezTo>
                      <a:pt x="691" y="387"/>
                      <a:pt x="697" y="383"/>
                      <a:pt x="680" y="393"/>
                    </a:cubicBezTo>
                    <a:cubicBezTo>
                      <a:pt x="662" y="404"/>
                      <a:pt x="660" y="453"/>
                      <a:pt x="659" y="465"/>
                    </a:cubicBezTo>
                    <a:cubicBezTo>
                      <a:pt x="658" y="478"/>
                      <a:pt x="629" y="519"/>
                      <a:pt x="629" y="519"/>
                    </a:cubicBezTo>
                    <a:cubicBezTo>
                      <a:pt x="622" y="511"/>
                      <a:pt x="615" y="483"/>
                      <a:pt x="615" y="483"/>
                    </a:cubicBezTo>
                    <a:cubicBezTo>
                      <a:pt x="621" y="429"/>
                      <a:pt x="621" y="429"/>
                      <a:pt x="621" y="429"/>
                    </a:cubicBezTo>
                    <a:cubicBezTo>
                      <a:pt x="621" y="428"/>
                      <a:pt x="621" y="424"/>
                      <a:pt x="620" y="411"/>
                    </a:cubicBezTo>
                    <a:cubicBezTo>
                      <a:pt x="619" y="379"/>
                      <a:pt x="609" y="389"/>
                      <a:pt x="609" y="389"/>
                    </a:cubicBezTo>
                    <a:cubicBezTo>
                      <a:pt x="580" y="474"/>
                      <a:pt x="599" y="512"/>
                      <a:pt x="609" y="530"/>
                    </a:cubicBezTo>
                    <a:cubicBezTo>
                      <a:pt x="618" y="549"/>
                      <a:pt x="623" y="558"/>
                      <a:pt x="611" y="602"/>
                    </a:cubicBezTo>
                    <a:cubicBezTo>
                      <a:pt x="598" y="645"/>
                      <a:pt x="579" y="636"/>
                      <a:pt x="579" y="636"/>
                    </a:cubicBezTo>
                    <a:cubicBezTo>
                      <a:pt x="579" y="636"/>
                      <a:pt x="545" y="518"/>
                      <a:pt x="526" y="481"/>
                    </a:cubicBezTo>
                    <a:cubicBezTo>
                      <a:pt x="507" y="443"/>
                      <a:pt x="514" y="456"/>
                      <a:pt x="511" y="473"/>
                    </a:cubicBezTo>
                    <a:cubicBezTo>
                      <a:pt x="509" y="491"/>
                      <a:pt x="547" y="618"/>
                      <a:pt x="562" y="641"/>
                    </a:cubicBezTo>
                    <a:cubicBezTo>
                      <a:pt x="576" y="661"/>
                      <a:pt x="559" y="704"/>
                      <a:pt x="539" y="744"/>
                    </a:cubicBezTo>
                    <a:cubicBezTo>
                      <a:pt x="503" y="774"/>
                      <a:pt x="469" y="801"/>
                      <a:pt x="469" y="801"/>
                    </a:cubicBezTo>
                    <a:cubicBezTo>
                      <a:pt x="469" y="801"/>
                      <a:pt x="448" y="815"/>
                      <a:pt x="456" y="785"/>
                    </a:cubicBezTo>
                    <a:cubicBezTo>
                      <a:pt x="464" y="755"/>
                      <a:pt x="489" y="708"/>
                      <a:pt x="487" y="676"/>
                    </a:cubicBezTo>
                    <a:cubicBezTo>
                      <a:pt x="485" y="645"/>
                      <a:pt x="514" y="582"/>
                      <a:pt x="514" y="582"/>
                    </a:cubicBezTo>
                    <a:cubicBezTo>
                      <a:pt x="514" y="582"/>
                      <a:pt x="508" y="548"/>
                      <a:pt x="487" y="581"/>
                    </a:cubicBezTo>
                    <a:cubicBezTo>
                      <a:pt x="460" y="675"/>
                      <a:pt x="460" y="675"/>
                      <a:pt x="460" y="675"/>
                    </a:cubicBezTo>
                    <a:cubicBezTo>
                      <a:pt x="460" y="675"/>
                      <a:pt x="461" y="735"/>
                      <a:pt x="450" y="751"/>
                    </a:cubicBezTo>
                    <a:cubicBezTo>
                      <a:pt x="440" y="768"/>
                      <a:pt x="433" y="822"/>
                      <a:pt x="433" y="822"/>
                    </a:cubicBezTo>
                    <a:cubicBezTo>
                      <a:pt x="433" y="822"/>
                      <a:pt x="424" y="845"/>
                      <a:pt x="400" y="864"/>
                    </a:cubicBezTo>
                    <a:cubicBezTo>
                      <a:pt x="377" y="883"/>
                      <a:pt x="342" y="911"/>
                      <a:pt x="342" y="911"/>
                    </a:cubicBezTo>
                    <a:cubicBezTo>
                      <a:pt x="342" y="911"/>
                      <a:pt x="308" y="947"/>
                      <a:pt x="300" y="959"/>
                    </a:cubicBezTo>
                    <a:cubicBezTo>
                      <a:pt x="292" y="971"/>
                      <a:pt x="203" y="1039"/>
                      <a:pt x="180" y="1040"/>
                    </a:cubicBezTo>
                    <a:cubicBezTo>
                      <a:pt x="180" y="1040"/>
                      <a:pt x="171" y="1027"/>
                      <a:pt x="204" y="985"/>
                    </a:cubicBezTo>
                    <a:cubicBezTo>
                      <a:pt x="237" y="943"/>
                      <a:pt x="269" y="883"/>
                      <a:pt x="292" y="875"/>
                    </a:cubicBezTo>
                    <a:cubicBezTo>
                      <a:pt x="314" y="867"/>
                      <a:pt x="408" y="816"/>
                      <a:pt x="408" y="816"/>
                    </a:cubicBezTo>
                    <a:cubicBezTo>
                      <a:pt x="408" y="816"/>
                      <a:pt x="451" y="794"/>
                      <a:pt x="426" y="728"/>
                    </a:cubicBezTo>
                    <a:cubicBezTo>
                      <a:pt x="401" y="662"/>
                      <a:pt x="379" y="616"/>
                      <a:pt x="404" y="587"/>
                    </a:cubicBezTo>
                    <a:cubicBezTo>
                      <a:pt x="429" y="557"/>
                      <a:pt x="499" y="387"/>
                      <a:pt x="498" y="362"/>
                    </a:cubicBezTo>
                    <a:cubicBezTo>
                      <a:pt x="497" y="337"/>
                      <a:pt x="507" y="321"/>
                      <a:pt x="476" y="370"/>
                    </a:cubicBezTo>
                    <a:cubicBezTo>
                      <a:pt x="444" y="419"/>
                      <a:pt x="382" y="577"/>
                      <a:pt x="382" y="577"/>
                    </a:cubicBezTo>
                    <a:cubicBezTo>
                      <a:pt x="382" y="577"/>
                      <a:pt x="354" y="586"/>
                      <a:pt x="343" y="524"/>
                    </a:cubicBezTo>
                    <a:cubicBezTo>
                      <a:pt x="332" y="463"/>
                      <a:pt x="340" y="450"/>
                      <a:pt x="355" y="426"/>
                    </a:cubicBezTo>
                    <a:cubicBezTo>
                      <a:pt x="371" y="402"/>
                      <a:pt x="402" y="353"/>
                      <a:pt x="374" y="231"/>
                    </a:cubicBezTo>
                    <a:cubicBezTo>
                      <a:pt x="374" y="231"/>
                      <a:pt x="361" y="215"/>
                      <a:pt x="356" y="259"/>
                    </a:cubicBezTo>
                    <a:cubicBezTo>
                      <a:pt x="353" y="277"/>
                      <a:pt x="352" y="282"/>
                      <a:pt x="352" y="283"/>
                    </a:cubicBezTo>
                    <a:cubicBezTo>
                      <a:pt x="353" y="359"/>
                      <a:pt x="353" y="359"/>
                      <a:pt x="353" y="359"/>
                    </a:cubicBezTo>
                    <a:cubicBezTo>
                      <a:pt x="353" y="359"/>
                      <a:pt x="340" y="397"/>
                      <a:pt x="328" y="407"/>
                    </a:cubicBezTo>
                    <a:cubicBezTo>
                      <a:pt x="328" y="407"/>
                      <a:pt x="294" y="346"/>
                      <a:pt x="294" y="328"/>
                    </a:cubicBezTo>
                    <a:cubicBezTo>
                      <a:pt x="294" y="310"/>
                      <a:pt x="299" y="242"/>
                      <a:pt x="276" y="225"/>
                    </a:cubicBezTo>
                    <a:cubicBezTo>
                      <a:pt x="253" y="209"/>
                      <a:pt x="260" y="214"/>
                      <a:pt x="264" y="253"/>
                    </a:cubicBezTo>
                    <a:cubicBezTo>
                      <a:pt x="267" y="291"/>
                      <a:pt x="261" y="328"/>
                      <a:pt x="271" y="347"/>
                    </a:cubicBezTo>
                    <a:cubicBezTo>
                      <a:pt x="281" y="366"/>
                      <a:pt x="320" y="419"/>
                      <a:pt x="318" y="441"/>
                    </a:cubicBezTo>
                    <a:cubicBezTo>
                      <a:pt x="315" y="463"/>
                      <a:pt x="302" y="543"/>
                      <a:pt x="348" y="594"/>
                    </a:cubicBezTo>
                    <a:cubicBezTo>
                      <a:pt x="348" y="594"/>
                      <a:pt x="422" y="760"/>
                      <a:pt x="388" y="796"/>
                    </a:cubicBezTo>
                    <a:cubicBezTo>
                      <a:pt x="388" y="796"/>
                      <a:pt x="354" y="831"/>
                      <a:pt x="348" y="797"/>
                    </a:cubicBezTo>
                    <a:cubicBezTo>
                      <a:pt x="342" y="762"/>
                      <a:pt x="300" y="714"/>
                      <a:pt x="300" y="714"/>
                    </a:cubicBezTo>
                    <a:cubicBezTo>
                      <a:pt x="317" y="643"/>
                      <a:pt x="317" y="643"/>
                      <a:pt x="317" y="643"/>
                    </a:cubicBezTo>
                    <a:cubicBezTo>
                      <a:pt x="317" y="643"/>
                      <a:pt x="315" y="576"/>
                      <a:pt x="293" y="637"/>
                    </a:cubicBezTo>
                    <a:cubicBezTo>
                      <a:pt x="293" y="637"/>
                      <a:pt x="268" y="727"/>
                      <a:pt x="297" y="754"/>
                    </a:cubicBezTo>
                    <a:cubicBezTo>
                      <a:pt x="336" y="824"/>
                      <a:pt x="336" y="824"/>
                      <a:pt x="336" y="824"/>
                    </a:cubicBezTo>
                    <a:cubicBezTo>
                      <a:pt x="336" y="824"/>
                      <a:pt x="316" y="846"/>
                      <a:pt x="302" y="841"/>
                    </a:cubicBezTo>
                    <a:cubicBezTo>
                      <a:pt x="288" y="837"/>
                      <a:pt x="269" y="805"/>
                      <a:pt x="269" y="805"/>
                    </a:cubicBezTo>
                    <a:cubicBezTo>
                      <a:pt x="269" y="805"/>
                      <a:pt x="242" y="768"/>
                      <a:pt x="242" y="804"/>
                    </a:cubicBezTo>
                    <a:cubicBezTo>
                      <a:pt x="278" y="853"/>
                      <a:pt x="278" y="853"/>
                      <a:pt x="278" y="853"/>
                    </a:cubicBezTo>
                    <a:cubicBezTo>
                      <a:pt x="230" y="927"/>
                      <a:pt x="230" y="927"/>
                      <a:pt x="230" y="927"/>
                    </a:cubicBezTo>
                    <a:cubicBezTo>
                      <a:pt x="230" y="927"/>
                      <a:pt x="215" y="898"/>
                      <a:pt x="209" y="881"/>
                    </a:cubicBezTo>
                    <a:cubicBezTo>
                      <a:pt x="203" y="865"/>
                      <a:pt x="186" y="865"/>
                      <a:pt x="192" y="899"/>
                    </a:cubicBezTo>
                    <a:cubicBezTo>
                      <a:pt x="198" y="933"/>
                      <a:pt x="206" y="956"/>
                      <a:pt x="206" y="956"/>
                    </a:cubicBezTo>
                    <a:cubicBezTo>
                      <a:pt x="206" y="956"/>
                      <a:pt x="158" y="1030"/>
                      <a:pt x="146" y="1057"/>
                    </a:cubicBezTo>
                    <a:cubicBezTo>
                      <a:pt x="135" y="1084"/>
                      <a:pt x="60" y="1209"/>
                      <a:pt x="80" y="1266"/>
                    </a:cubicBezTo>
                    <a:cubicBezTo>
                      <a:pt x="51" y="1293"/>
                      <a:pt x="51" y="1293"/>
                      <a:pt x="51" y="1293"/>
                    </a:cubicBezTo>
                    <a:cubicBezTo>
                      <a:pt x="51" y="1293"/>
                      <a:pt x="11" y="1258"/>
                      <a:pt x="18" y="1292"/>
                    </a:cubicBezTo>
                    <a:cubicBezTo>
                      <a:pt x="25" y="1316"/>
                      <a:pt x="25" y="1316"/>
                      <a:pt x="25" y="1316"/>
                    </a:cubicBezTo>
                    <a:cubicBezTo>
                      <a:pt x="13" y="1323"/>
                      <a:pt x="13" y="1323"/>
                      <a:pt x="13" y="1323"/>
                    </a:cubicBezTo>
                    <a:cubicBezTo>
                      <a:pt x="13" y="1371"/>
                      <a:pt x="13" y="1371"/>
                      <a:pt x="13" y="1371"/>
                    </a:cubicBezTo>
                    <a:cubicBezTo>
                      <a:pt x="32" y="1350"/>
                      <a:pt x="68" y="1303"/>
                      <a:pt x="85" y="1293"/>
                    </a:cubicBezTo>
                    <a:cubicBezTo>
                      <a:pt x="103" y="1282"/>
                      <a:pt x="108" y="1292"/>
                      <a:pt x="163" y="1260"/>
                    </a:cubicBezTo>
                    <a:cubicBezTo>
                      <a:pt x="173" y="1253"/>
                      <a:pt x="182" y="1246"/>
                      <a:pt x="190" y="1238"/>
                    </a:cubicBezTo>
                    <a:cubicBezTo>
                      <a:pt x="212" y="1230"/>
                      <a:pt x="267" y="1232"/>
                      <a:pt x="267" y="1232"/>
                    </a:cubicBezTo>
                    <a:cubicBezTo>
                      <a:pt x="313" y="1282"/>
                      <a:pt x="313" y="1282"/>
                      <a:pt x="313" y="1282"/>
                    </a:cubicBezTo>
                    <a:cubicBezTo>
                      <a:pt x="313" y="1307"/>
                      <a:pt x="313" y="1307"/>
                      <a:pt x="313" y="1307"/>
                    </a:cubicBezTo>
                    <a:cubicBezTo>
                      <a:pt x="352" y="1301"/>
                      <a:pt x="352" y="1301"/>
                      <a:pt x="352" y="1301"/>
                    </a:cubicBezTo>
                    <a:cubicBezTo>
                      <a:pt x="362" y="1328"/>
                      <a:pt x="362" y="1328"/>
                      <a:pt x="362" y="1328"/>
                    </a:cubicBezTo>
                    <a:cubicBezTo>
                      <a:pt x="362" y="1328"/>
                      <a:pt x="392" y="1352"/>
                      <a:pt x="389" y="1331"/>
                    </a:cubicBezTo>
                    <a:cubicBezTo>
                      <a:pt x="386" y="1310"/>
                      <a:pt x="407" y="1290"/>
                      <a:pt x="416" y="1309"/>
                    </a:cubicBezTo>
                    <a:cubicBezTo>
                      <a:pt x="425" y="1329"/>
                      <a:pt x="450" y="1343"/>
                      <a:pt x="451" y="1325"/>
                    </a:cubicBezTo>
                    <a:cubicBezTo>
                      <a:pt x="453" y="1308"/>
                      <a:pt x="447" y="1291"/>
                      <a:pt x="485" y="1303"/>
                    </a:cubicBezTo>
                    <a:cubicBezTo>
                      <a:pt x="523" y="1315"/>
                      <a:pt x="577" y="1290"/>
                      <a:pt x="598" y="1276"/>
                    </a:cubicBezTo>
                    <a:cubicBezTo>
                      <a:pt x="620" y="1263"/>
                      <a:pt x="722" y="1258"/>
                      <a:pt x="747" y="1272"/>
                    </a:cubicBezTo>
                    <a:cubicBezTo>
                      <a:pt x="772" y="1286"/>
                      <a:pt x="799" y="1290"/>
                      <a:pt x="772" y="1262"/>
                    </a:cubicBezTo>
                    <a:cubicBezTo>
                      <a:pt x="746" y="1234"/>
                      <a:pt x="638" y="1228"/>
                      <a:pt x="617" y="1242"/>
                    </a:cubicBezTo>
                    <a:cubicBezTo>
                      <a:pt x="595" y="1256"/>
                      <a:pt x="348" y="1323"/>
                      <a:pt x="296" y="1225"/>
                    </a:cubicBezTo>
                    <a:cubicBezTo>
                      <a:pt x="296" y="1225"/>
                      <a:pt x="376" y="1178"/>
                      <a:pt x="417" y="1186"/>
                    </a:cubicBezTo>
                    <a:cubicBezTo>
                      <a:pt x="458" y="1194"/>
                      <a:pt x="521" y="1164"/>
                      <a:pt x="553" y="1184"/>
                    </a:cubicBezTo>
                    <a:cubicBezTo>
                      <a:pt x="586" y="1204"/>
                      <a:pt x="660" y="1239"/>
                      <a:pt x="713" y="1189"/>
                    </a:cubicBezTo>
                    <a:cubicBezTo>
                      <a:pt x="713" y="1189"/>
                      <a:pt x="783" y="1165"/>
                      <a:pt x="804" y="1169"/>
                    </a:cubicBezTo>
                    <a:cubicBezTo>
                      <a:pt x="824" y="1173"/>
                      <a:pt x="872" y="1181"/>
                      <a:pt x="888" y="1175"/>
                    </a:cubicBezTo>
                    <a:cubicBezTo>
                      <a:pt x="903" y="1169"/>
                      <a:pt x="999" y="1110"/>
                      <a:pt x="1022" y="1061"/>
                    </a:cubicBezTo>
                    <a:cubicBezTo>
                      <a:pt x="1022" y="1061"/>
                      <a:pt x="1002" y="1081"/>
                      <a:pt x="955" y="1105"/>
                    </a:cubicBezTo>
                    <a:cubicBezTo>
                      <a:pt x="908" y="1130"/>
                      <a:pt x="859" y="1158"/>
                      <a:pt x="830" y="1141"/>
                    </a:cubicBezTo>
                    <a:cubicBezTo>
                      <a:pt x="801" y="1124"/>
                      <a:pt x="819" y="1132"/>
                      <a:pt x="819" y="1132"/>
                    </a:cubicBezTo>
                    <a:cubicBezTo>
                      <a:pt x="819" y="1132"/>
                      <a:pt x="853" y="1085"/>
                      <a:pt x="867" y="1065"/>
                    </a:cubicBezTo>
                    <a:cubicBezTo>
                      <a:pt x="881" y="1046"/>
                      <a:pt x="945" y="998"/>
                      <a:pt x="916" y="1006"/>
                    </a:cubicBezTo>
                    <a:cubicBezTo>
                      <a:pt x="887" y="1013"/>
                      <a:pt x="838" y="1073"/>
                      <a:pt x="821" y="1097"/>
                    </a:cubicBezTo>
                    <a:cubicBezTo>
                      <a:pt x="804" y="1120"/>
                      <a:pt x="773" y="1139"/>
                      <a:pt x="773" y="1139"/>
                    </a:cubicBezTo>
                    <a:cubicBezTo>
                      <a:pt x="773" y="1139"/>
                      <a:pt x="748" y="1125"/>
                      <a:pt x="764" y="1094"/>
                    </a:cubicBezTo>
                    <a:cubicBezTo>
                      <a:pt x="780" y="1064"/>
                      <a:pt x="768" y="1048"/>
                      <a:pt x="754" y="1067"/>
                    </a:cubicBezTo>
                    <a:cubicBezTo>
                      <a:pt x="740" y="1087"/>
                      <a:pt x="714" y="1172"/>
                      <a:pt x="706" y="1159"/>
                    </a:cubicBezTo>
                    <a:cubicBezTo>
                      <a:pt x="706" y="1159"/>
                      <a:pt x="706" y="1029"/>
                      <a:pt x="691" y="1066"/>
                    </a:cubicBezTo>
                    <a:cubicBezTo>
                      <a:pt x="676" y="1103"/>
                      <a:pt x="697" y="1164"/>
                      <a:pt x="682" y="1176"/>
                    </a:cubicBezTo>
                    <a:cubicBezTo>
                      <a:pt x="667" y="1189"/>
                      <a:pt x="623" y="1185"/>
                      <a:pt x="623" y="1185"/>
                    </a:cubicBezTo>
                    <a:cubicBezTo>
                      <a:pt x="554" y="1166"/>
                      <a:pt x="554" y="1166"/>
                      <a:pt x="554" y="1166"/>
                    </a:cubicBezTo>
                    <a:cubicBezTo>
                      <a:pt x="554" y="1166"/>
                      <a:pt x="644" y="1066"/>
                      <a:pt x="653" y="1054"/>
                    </a:cubicBezTo>
                    <a:cubicBezTo>
                      <a:pt x="661" y="1042"/>
                      <a:pt x="685" y="1049"/>
                      <a:pt x="702" y="1026"/>
                    </a:cubicBezTo>
                    <a:cubicBezTo>
                      <a:pt x="719" y="1002"/>
                      <a:pt x="771" y="995"/>
                      <a:pt x="771" y="995"/>
                    </a:cubicBezTo>
                    <a:cubicBezTo>
                      <a:pt x="771" y="995"/>
                      <a:pt x="804" y="1015"/>
                      <a:pt x="839" y="981"/>
                    </a:cubicBezTo>
                    <a:cubicBezTo>
                      <a:pt x="875" y="948"/>
                      <a:pt x="882" y="922"/>
                      <a:pt x="852" y="948"/>
                    </a:cubicBezTo>
                    <a:cubicBezTo>
                      <a:pt x="822" y="973"/>
                      <a:pt x="802" y="1001"/>
                      <a:pt x="758" y="965"/>
                    </a:cubicBezTo>
                    <a:cubicBezTo>
                      <a:pt x="758" y="965"/>
                      <a:pt x="774" y="910"/>
                      <a:pt x="808" y="887"/>
                    </a:cubicBezTo>
                    <a:cubicBezTo>
                      <a:pt x="841" y="865"/>
                      <a:pt x="907" y="862"/>
                      <a:pt x="907" y="862"/>
                    </a:cubicBezTo>
                    <a:cubicBezTo>
                      <a:pt x="907" y="862"/>
                      <a:pt x="965" y="946"/>
                      <a:pt x="1028" y="873"/>
                    </a:cubicBezTo>
                    <a:cubicBezTo>
                      <a:pt x="1028" y="873"/>
                      <a:pt x="1043" y="854"/>
                      <a:pt x="1004" y="866"/>
                    </a:cubicBezTo>
                    <a:moveTo>
                      <a:pt x="96" y="1021"/>
                    </a:moveTo>
                    <a:cubicBezTo>
                      <a:pt x="115" y="975"/>
                      <a:pt x="142" y="881"/>
                      <a:pt x="159" y="863"/>
                    </a:cubicBezTo>
                    <a:cubicBezTo>
                      <a:pt x="176" y="845"/>
                      <a:pt x="254" y="794"/>
                      <a:pt x="239" y="712"/>
                    </a:cubicBezTo>
                    <a:cubicBezTo>
                      <a:pt x="239" y="712"/>
                      <a:pt x="236" y="698"/>
                      <a:pt x="223" y="736"/>
                    </a:cubicBezTo>
                    <a:cubicBezTo>
                      <a:pt x="210" y="775"/>
                      <a:pt x="173" y="814"/>
                      <a:pt x="159" y="810"/>
                    </a:cubicBezTo>
                    <a:cubicBezTo>
                      <a:pt x="145" y="805"/>
                      <a:pt x="143" y="721"/>
                      <a:pt x="143" y="721"/>
                    </a:cubicBezTo>
                    <a:cubicBezTo>
                      <a:pt x="188" y="669"/>
                      <a:pt x="188" y="669"/>
                      <a:pt x="188" y="669"/>
                    </a:cubicBezTo>
                    <a:cubicBezTo>
                      <a:pt x="211" y="668"/>
                      <a:pt x="211" y="668"/>
                      <a:pt x="211" y="668"/>
                    </a:cubicBezTo>
                    <a:cubicBezTo>
                      <a:pt x="203" y="627"/>
                      <a:pt x="203" y="627"/>
                      <a:pt x="203" y="627"/>
                    </a:cubicBezTo>
                    <a:cubicBezTo>
                      <a:pt x="228" y="615"/>
                      <a:pt x="228" y="615"/>
                      <a:pt x="228" y="615"/>
                    </a:cubicBezTo>
                    <a:cubicBezTo>
                      <a:pt x="228" y="615"/>
                      <a:pt x="249" y="582"/>
                      <a:pt x="230" y="586"/>
                    </a:cubicBezTo>
                    <a:cubicBezTo>
                      <a:pt x="210" y="590"/>
                      <a:pt x="190" y="569"/>
                      <a:pt x="208" y="559"/>
                    </a:cubicBezTo>
                    <a:cubicBezTo>
                      <a:pt x="226" y="548"/>
                      <a:pt x="238" y="521"/>
                      <a:pt x="221" y="520"/>
                    </a:cubicBezTo>
                    <a:cubicBezTo>
                      <a:pt x="205" y="520"/>
                      <a:pt x="189" y="527"/>
                      <a:pt x="198" y="486"/>
                    </a:cubicBezTo>
                    <a:cubicBezTo>
                      <a:pt x="208" y="445"/>
                      <a:pt x="181" y="390"/>
                      <a:pt x="167" y="368"/>
                    </a:cubicBezTo>
                    <a:cubicBezTo>
                      <a:pt x="153" y="346"/>
                      <a:pt x="144" y="238"/>
                      <a:pt x="156" y="211"/>
                    </a:cubicBezTo>
                    <a:cubicBezTo>
                      <a:pt x="168" y="183"/>
                      <a:pt x="169" y="155"/>
                      <a:pt x="144" y="184"/>
                    </a:cubicBezTo>
                    <a:cubicBezTo>
                      <a:pt x="120" y="214"/>
                      <a:pt x="120" y="328"/>
                      <a:pt x="134" y="350"/>
                    </a:cubicBezTo>
                    <a:cubicBezTo>
                      <a:pt x="148" y="372"/>
                      <a:pt x="224" y="630"/>
                      <a:pt x="134" y="690"/>
                    </a:cubicBezTo>
                    <a:cubicBezTo>
                      <a:pt x="134" y="690"/>
                      <a:pt x="86" y="608"/>
                      <a:pt x="92" y="564"/>
                    </a:cubicBezTo>
                    <a:cubicBezTo>
                      <a:pt x="97" y="520"/>
                      <a:pt x="66" y="456"/>
                      <a:pt x="83" y="420"/>
                    </a:cubicBezTo>
                    <a:cubicBezTo>
                      <a:pt x="100" y="385"/>
                      <a:pt x="129" y="305"/>
                      <a:pt x="79" y="251"/>
                    </a:cubicBezTo>
                    <a:cubicBezTo>
                      <a:pt x="79" y="251"/>
                      <a:pt x="53" y="178"/>
                      <a:pt x="56" y="156"/>
                    </a:cubicBezTo>
                    <a:cubicBezTo>
                      <a:pt x="58" y="134"/>
                      <a:pt x="63" y="84"/>
                      <a:pt x="56" y="67"/>
                    </a:cubicBezTo>
                    <a:cubicBezTo>
                      <a:pt x="53" y="59"/>
                      <a:pt x="36" y="29"/>
                      <a:pt x="13" y="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28" y="81"/>
                      <a:pt x="37" y="110"/>
                      <a:pt x="27" y="130"/>
                    </a:cubicBezTo>
                    <a:cubicBezTo>
                      <a:pt x="13" y="161"/>
                      <a:pt x="20" y="142"/>
                      <a:pt x="20" y="142"/>
                    </a:cubicBezTo>
                    <a:cubicBezTo>
                      <a:pt x="20" y="142"/>
                      <a:pt x="17" y="140"/>
                      <a:pt x="13" y="138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22" y="180"/>
                      <a:pt x="28" y="190"/>
                      <a:pt x="28" y="190"/>
                    </a:cubicBezTo>
                    <a:cubicBezTo>
                      <a:pt x="28" y="190"/>
                      <a:pt x="24" y="200"/>
                      <a:pt x="13" y="205"/>
                    </a:cubicBezTo>
                    <a:cubicBezTo>
                      <a:pt x="13" y="237"/>
                      <a:pt x="13" y="237"/>
                      <a:pt x="13" y="237"/>
                    </a:cubicBezTo>
                    <a:cubicBezTo>
                      <a:pt x="37" y="246"/>
                      <a:pt x="57" y="255"/>
                      <a:pt x="51" y="260"/>
                    </a:cubicBezTo>
                    <a:cubicBezTo>
                      <a:pt x="51" y="260"/>
                      <a:pt x="33" y="261"/>
                      <a:pt x="13" y="263"/>
                    </a:cubicBezTo>
                    <a:cubicBezTo>
                      <a:pt x="13" y="284"/>
                      <a:pt x="13" y="284"/>
                      <a:pt x="13" y="284"/>
                    </a:cubicBezTo>
                    <a:cubicBezTo>
                      <a:pt x="38" y="281"/>
                      <a:pt x="61" y="276"/>
                      <a:pt x="69" y="285"/>
                    </a:cubicBezTo>
                    <a:cubicBezTo>
                      <a:pt x="81" y="300"/>
                      <a:pt x="80" y="346"/>
                      <a:pt x="80" y="346"/>
                    </a:cubicBezTo>
                    <a:cubicBezTo>
                      <a:pt x="66" y="420"/>
                      <a:pt x="66" y="420"/>
                      <a:pt x="66" y="420"/>
                    </a:cubicBezTo>
                    <a:cubicBezTo>
                      <a:pt x="66" y="420"/>
                      <a:pt x="40" y="397"/>
                      <a:pt x="13" y="373"/>
                    </a:cubicBezTo>
                    <a:cubicBezTo>
                      <a:pt x="13" y="423"/>
                      <a:pt x="13" y="423"/>
                      <a:pt x="13" y="423"/>
                    </a:cubicBezTo>
                    <a:cubicBezTo>
                      <a:pt x="54" y="465"/>
                      <a:pt x="54" y="465"/>
                      <a:pt x="54" y="465"/>
                    </a:cubicBezTo>
                    <a:cubicBezTo>
                      <a:pt x="67" y="576"/>
                      <a:pt x="67" y="576"/>
                      <a:pt x="67" y="576"/>
                    </a:cubicBezTo>
                    <a:cubicBezTo>
                      <a:pt x="67" y="576"/>
                      <a:pt x="38" y="552"/>
                      <a:pt x="13" y="529"/>
                    </a:cubicBezTo>
                    <a:cubicBezTo>
                      <a:pt x="13" y="564"/>
                      <a:pt x="13" y="564"/>
                      <a:pt x="13" y="564"/>
                    </a:cubicBezTo>
                    <a:cubicBezTo>
                      <a:pt x="51" y="583"/>
                      <a:pt x="51" y="583"/>
                      <a:pt x="51" y="583"/>
                    </a:cubicBezTo>
                    <a:cubicBezTo>
                      <a:pt x="51" y="583"/>
                      <a:pt x="64" y="598"/>
                      <a:pt x="79" y="645"/>
                    </a:cubicBezTo>
                    <a:cubicBezTo>
                      <a:pt x="94" y="691"/>
                      <a:pt x="84" y="672"/>
                      <a:pt x="107" y="707"/>
                    </a:cubicBezTo>
                    <a:cubicBezTo>
                      <a:pt x="130" y="741"/>
                      <a:pt x="119" y="775"/>
                      <a:pt x="120" y="800"/>
                    </a:cubicBezTo>
                    <a:cubicBezTo>
                      <a:pt x="122" y="824"/>
                      <a:pt x="116" y="868"/>
                      <a:pt x="116" y="868"/>
                    </a:cubicBezTo>
                    <a:cubicBezTo>
                      <a:pt x="111" y="894"/>
                      <a:pt x="111" y="894"/>
                      <a:pt x="111" y="894"/>
                    </a:cubicBezTo>
                    <a:cubicBezTo>
                      <a:pt x="97" y="914"/>
                      <a:pt x="97" y="914"/>
                      <a:pt x="97" y="914"/>
                    </a:cubicBezTo>
                    <a:cubicBezTo>
                      <a:pt x="97" y="914"/>
                      <a:pt x="66" y="910"/>
                      <a:pt x="67" y="857"/>
                    </a:cubicBezTo>
                    <a:cubicBezTo>
                      <a:pt x="67" y="803"/>
                      <a:pt x="52" y="757"/>
                      <a:pt x="52" y="757"/>
                    </a:cubicBezTo>
                    <a:cubicBezTo>
                      <a:pt x="52" y="757"/>
                      <a:pt x="49" y="665"/>
                      <a:pt x="43" y="702"/>
                    </a:cubicBezTo>
                    <a:cubicBezTo>
                      <a:pt x="25" y="737"/>
                      <a:pt x="25" y="737"/>
                      <a:pt x="25" y="737"/>
                    </a:cubicBezTo>
                    <a:cubicBezTo>
                      <a:pt x="13" y="718"/>
                      <a:pt x="13" y="718"/>
                      <a:pt x="13" y="718"/>
                    </a:cubicBezTo>
                    <a:cubicBezTo>
                      <a:pt x="13" y="755"/>
                      <a:pt x="13" y="755"/>
                      <a:pt x="13" y="755"/>
                    </a:cubicBezTo>
                    <a:cubicBezTo>
                      <a:pt x="27" y="781"/>
                      <a:pt x="36" y="802"/>
                      <a:pt x="39" y="812"/>
                    </a:cubicBezTo>
                    <a:cubicBezTo>
                      <a:pt x="46" y="836"/>
                      <a:pt x="33" y="910"/>
                      <a:pt x="65" y="956"/>
                    </a:cubicBezTo>
                    <a:cubicBezTo>
                      <a:pt x="70" y="965"/>
                      <a:pt x="74" y="970"/>
                      <a:pt x="77" y="974"/>
                    </a:cubicBezTo>
                    <a:cubicBezTo>
                      <a:pt x="75" y="992"/>
                      <a:pt x="62" y="1087"/>
                      <a:pt x="33" y="1076"/>
                    </a:cubicBezTo>
                    <a:cubicBezTo>
                      <a:pt x="0" y="1065"/>
                      <a:pt x="24" y="1011"/>
                      <a:pt x="19" y="983"/>
                    </a:cubicBezTo>
                    <a:cubicBezTo>
                      <a:pt x="17" y="973"/>
                      <a:pt x="16" y="964"/>
                      <a:pt x="13" y="955"/>
                    </a:cubicBezTo>
                    <a:cubicBezTo>
                      <a:pt x="13" y="1199"/>
                      <a:pt x="13" y="1199"/>
                      <a:pt x="13" y="1199"/>
                    </a:cubicBezTo>
                    <a:cubicBezTo>
                      <a:pt x="27" y="1173"/>
                      <a:pt x="23" y="1155"/>
                      <a:pt x="26" y="1113"/>
                    </a:cubicBezTo>
                    <a:cubicBezTo>
                      <a:pt x="26" y="1113"/>
                      <a:pt x="78" y="1067"/>
                      <a:pt x="96" y="1021"/>
                    </a:cubicBezTo>
                    <a:moveTo>
                      <a:pt x="21" y="639"/>
                    </a:moveTo>
                    <a:cubicBezTo>
                      <a:pt x="19" y="637"/>
                      <a:pt x="16" y="635"/>
                      <a:pt x="13" y="635"/>
                    </a:cubicBezTo>
                    <a:cubicBezTo>
                      <a:pt x="13" y="660"/>
                      <a:pt x="13" y="660"/>
                      <a:pt x="13" y="660"/>
                    </a:cubicBezTo>
                    <a:cubicBezTo>
                      <a:pt x="24" y="654"/>
                      <a:pt x="32" y="646"/>
                      <a:pt x="21" y="639"/>
                    </a:cubicBezTo>
                  </a:path>
                </a:pathLst>
              </a:custGeom>
              <a:solidFill>
                <a:srgbClr val="96CF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366"/>
              <p:cNvSpPr>
                <a:spLocks/>
              </p:cNvSpPr>
              <p:nvPr/>
            </p:nvSpPr>
            <p:spPr bwMode="auto">
              <a:xfrm>
                <a:off x="2128" y="1411"/>
                <a:ext cx="153" cy="247"/>
              </a:xfrm>
              <a:custGeom>
                <a:avLst/>
                <a:gdLst>
                  <a:gd name="T0" fmla="*/ 0 w 394"/>
                  <a:gd name="T1" fmla="*/ 536 h 635"/>
                  <a:gd name="T2" fmla="*/ 37 w 394"/>
                  <a:gd name="T3" fmla="*/ 506 h 635"/>
                  <a:gd name="T4" fmla="*/ 234 w 394"/>
                  <a:gd name="T5" fmla="*/ 0 h 635"/>
                  <a:gd name="T6" fmla="*/ 394 w 394"/>
                  <a:gd name="T7" fmla="*/ 29 h 635"/>
                  <a:gd name="T8" fmla="*/ 206 w 394"/>
                  <a:gd name="T9" fmla="*/ 635 h 635"/>
                  <a:gd name="T10" fmla="*/ 0 w 394"/>
                  <a:gd name="T11" fmla="*/ 536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4" h="635">
                    <a:moveTo>
                      <a:pt x="0" y="536"/>
                    </a:moveTo>
                    <a:cubicBezTo>
                      <a:pt x="0" y="536"/>
                      <a:pt x="31" y="510"/>
                      <a:pt x="37" y="506"/>
                    </a:cubicBezTo>
                    <a:cubicBezTo>
                      <a:pt x="70" y="482"/>
                      <a:pt x="163" y="370"/>
                      <a:pt x="234" y="0"/>
                    </a:cubicBezTo>
                    <a:cubicBezTo>
                      <a:pt x="394" y="29"/>
                      <a:pt x="394" y="29"/>
                      <a:pt x="394" y="29"/>
                    </a:cubicBezTo>
                    <a:cubicBezTo>
                      <a:pt x="394" y="29"/>
                      <a:pt x="375" y="486"/>
                      <a:pt x="206" y="635"/>
                    </a:cubicBezTo>
                    <a:cubicBezTo>
                      <a:pt x="0" y="536"/>
                      <a:pt x="0" y="536"/>
                      <a:pt x="0" y="536"/>
                    </a:cubicBezTo>
                  </a:path>
                </a:pathLst>
              </a:custGeom>
              <a:solidFill>
                <a:srgbClr val="F5C2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367"/>
              <p:cNvSpPr>
                <a:spLocks/>
              </p:cNvSpPr>
              <p:nvPr/>
            </p:nvSpPr>
            <p:spPr bwMode="auto">
              <a:xfrm>
                <a:off x="2224" y="1438"/>
                <a:ext cx="174" cy="317"/>
              </a:xfrm>
              <a:custGeom>
                <a:avLst/>
                <a:gdLst>
                  <a:gd name="T0" fmla="*/ 222 w 447"/>
                  <a:gd name="T1" fmla="*/ 814 h 814"/>
                  <a:gd name="T2" fmla="*/ 6 w 447"/>
                  <a:gd name="T3" fmla="*/ 665 h 814"/>
                  <a:gd name="T4" fmla="*/ 306 w 447"/>
                  <a:gd name="T5" fmla="*/ 0 h 814"/>
                  <a:gd name="T6" fmla="*/ 447 w 447"/>
                  <a:gd name="T7" fmla="*/ 109 h 814"/>
                  <a:gd name="T8" fmla="*/ 240 w 447"/>
                  <a:gd name="T9" fmla="*/ 784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7" h="814">
                    <a:moveTo>
                      <a:pt x="222" y="814"/>
                    </a:moveTo>
                    <a:cubicBezTo>
                      <a:pt x="222" y="814"/>
                      <a:pt x="0" y="669"/>
                      <a:pt x="6" y="665"/>
                    </a:cubicBezTo>
                    <a:cubicBezTo>
                      <a:pt x="38" y="641"/>
                      <a:pt x="222" y="447"/>
                      <a:pt x="306" y="0"/>
                    </a:cubicBezTo>
                    <a:cubicBezTo>
                      <a:pt x="447" y="109"/>
                      <a:pt x="447" y="109"/>
                      <a:pt x="447" y="109"/>
                    </a:cubicBezTo>
                    <a:cubicBezTo>
                      <a:pt x="447" y="109"/>
                      <a:pt x="400" y="606"/>
                      <a:pt x="240" y="784"/>
                    </a:cubicBezTo>
                  </a:path>
                </a:pathLst>
              </a:custGeom>
              <a:solidFill>
                <a:srgbClr val="F5C2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370"/>
              <p:cNvSpPr>
                <a:spLocks/>
              </p:cNvSpPr>
              <p:nvPr/>
            </p:nvSpPr>
            <p:spPr bwMode="auto">
              <a:xfrm>
                <a:off x="2351" y="1001"/>
                <a:ext cx="300" cy="510"/>
              </a:xfrm>
              <a:custGeom>
                <a:avLst/>
                <a:gdLst>
                  <a:gd name="T0" fmla="*/ 770 w 773"/>
                  <a:gd name="T1" fmla="*/ 71 h 1311"/>
                  <a:gd name="T2" fmla="*/ 328 w 773"/>
                  <a:gd name="T3" fmla="*/ 854 h 1311"/>
                  <a:gd name="T4" fmla="*/ 243 w 773"/>
                  <a:gd name="T5" fmla="*/ 1132 h 1311"/>
                  <a:gd name="T6" fmla="*/ 0 w 773"/>
                  <a:gd name="T7" fmla="*/ 1192 h 1311"/>
                  <a:gd name="T8" fmla="*/ 196 w 773"/>
                  <a:gd name="T9" fmla="*/ 1122 h 1311"/>
                  <a:gd name="T10" fmla="*/ 328 w 773"/>
                  <a:gd name="T11" fmla="*/ 775 h 1311"/>
                  <a:gd name="T12" fmla="*/ 721 w 773"/>
                  <a:gd name="T13" fmla="*/ 80 h 1311"/>
                  <a:gd name="T14" fmla="*/ 703 w 773"/>
                  <a:gd name="T15" fmla="*/ 0 h 1311"/>
                  <a:gd name="T16" fmla="*/ 770 w 773"/>
                  <a:gd name="T17" fmla="*/ 71 h 1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3" h="1311">
                    <a:moveTo>
                      <a:pt x="770" y="71"/>
                    </a:moveTo>
                    <a:cubicBezTo>
                      <a:pt x="770" y="71"/>
                      <a:pt x="403" y="695"/>
                      <a:pt x="328" y="854"/>
                    </a:cubicBezTo>
                    <a:cubicBezTo>
                      <a:pt x="253" y="1013"/>
                      <a:pt x="243" y="1132"/>
                      <a:pt x="243" y="1132"/>
                    </a:cubicBezTo>
                    <a:cubicBezTo>
                      <a:pt x="243" y="1132"/>
                      <a:pt x="178" y="1311"/>
                      <a:pt x="0" y="1192"/>
                    </a:cubicBezTo>
                    <a:cubicBezTo>
                      <a:pt x="0" y="1192"/>
                      <a:pt x="196" y="1251"/>
                      <a:pt x="196" y="1122"/>
                    </a:cubicBezTo>
                    <a:cubicBezTo>
                      <a:pt x="196" y="993"/>
                      <a:pt x="300" y="844"/>
                      <a:pt x="328" y="775"/>
                    </a:cubicBezTo>
                    <a:cubicBezTo>
                      <a:pt x="356" y="705"/>
                      <a:pt x="721" y="80"/>
                      <a:pt x="721" y="80"/>
                    </a:cubicBezTo>
                    <a:cubicBezTo>
                      <a:pt x="721" y="80"/>
                      <a:pt x="750" y="10"/>
                      <a:pt x="703" y="0"/>
                    </a:cubicBezTo>
                    <a:cubicBezTo>
                      <a:pt x="703" y="0"/>
                      <a:pt x="773" y="2"/>
                      <a:pt x="770" y="71"/>
                    </a:cubicBezTo>
                  </a:path>
                </a:pathLst>
              </a:custGeom>
              <a:solidFill>
                <a:srgbClr val="E67A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371"/>
              <p:cNvSpPr>
                <a:spLocks/>
              </p:cNvSpPr>
              <p:nvPr/>
            </p:nvSpPr>
            <p:spPr bwMode="auto">
              <a:xfrm>
                <a:off x="2225" y="959"/>
                <a:ext cx="195" cy="492"/>
              </a:xfrm>
              <a:custGeom>
                <a:avLst/>
                <a:gdLst>
                  <a:gd name="T0" fmla="*/ 500 w 500"/>
                  <a:gd name="T1" fmla="*/ 61 h 1266"/>
                  <a:gd name="T2" fmla="*/ 235 w 500"/>
                  <a:gd name="T3" fmla="*/ 835 h 1266"/>
                  <a:gd name="T4" fmla="*/ 206 w 500"/>
                  <a:gd name="T5" fmla="*/ 1096 h 1266"/>
                  <a:gd name="T6" fmla="*/ 0 w 500"/>
                  <a:gd name="T7" fmla="*/ 1193 h 1266"/>
                  <a:gd name="T8" fmla="*/ 163 w 500"/>
                  <a:gd name="T9" fmla="*/ 1096 h 1266"/>
                  <a:gd name="T10" fmla="*/ 222 w 500"/>
                  <a:gd name="T11" fmla="*/ 764 h 1266"/>
                  <a:gd name="T12" fmla="*/ 458 w 500"/>
                  <a:gd name="T13" fmla="*/ 78 h 1266"/>
                  <a:gd name="T14" fmla="*/ 428 w 500"/>
                  <a:gd name="T15" fmla="*/ 11 h 1266"/>
                  <a:gd name="T16" fmla="*/ 500 w 500"/>
                  <a:gd name="T17" fmla="*/ 61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0" h="1266">
                    <a:moveTo>
                      <a:pt x="500" y="61"/>
                    </a:moveTo>
                    <a:cubicBezTo>
                      <a:pt x="500" y="61"/>
                      <a:pt x="276" y="680"/>
                      <a:pt x="235" y="835"/>
                    </a:cubicBezTo>
                    <a:cubicBezTo>
                      <a:pt x="195" y="989"/>
                      <a:pt x="206" y="1096"/>
                      <a:pt x="206" y="1096"/>
                    </a:cubicBezTo>
                    <a:cubicBezTo>
                      <a:pt x="206" y="1096"/>
                      <a:pt x="177" y="1266"/>
                      <a:pt x="0" y="1193"/>
                    </a:cubicBezTo>
                    <a:cubicBezTo>
                      <a:pt x="0" y="1193"/>
                      <a:pt x="184" y="1210"/>
                      <a:pt x="163" y="1096"/>
                    </a:cubicBezTo>
                    <a:cubicBezTo>
                      <a:pt x="142" y="982"/>
                      <a:pt x="209" y="831"/>
                      <a:pt x="222" y="764"/>
                    </a:cubicBezTo>
                    <a:cubicBezTo>
                      <a:pt x="236" y="698"/>
                      <a:pt x="458" y="78"/>
                      <a:pt x="458" y="78"/>
                    </a:cubicBezTo>
                    <a:cubicBezTo>
                      <a:pt x="458" y="78"/>
                      <a:pt x="471" y="11"/>
                      <a:pt x="428" y="11"/>
                    </a:cubicBezTo>
                    <a:cubicBezTo>
                      <a:pt x="428" y="11"/>
                      <a:pt x="490" y="0"/>
                      <a:pt x="500" y="61"/>
                    </a:cubicBezTo>
                  </a:path>
                </a:pathLst>
              </a:custGeom>
              <a:solidFill>
                <a:srgbClr val="E67A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372"/>
              <p:cNvSpPr>
                <a:spLocks/>
              </p:cNvSpPr>
              <p:nvPr/>
            </p:nvSpPr>
            <p:spPr bwMode="auto">
              <a:xfrm>
                <a:off x="2241" y="1461"/>
                <a:ext cx="157" cy="263"/>
              </a:xfrm>
              <a:custGeom>
                <a:avLst/>
                <a:gdLst>
                  <a:gd name="T0" fmla="*/ 268 w 403"/>
                  <a:gd name="T1" fmla="*/ 0 h 675"/>
                  <a:gd name="T2" fmla="*/ 310 w 403"/>
                  <a:gd name="T3" fmla="*/ 99 h 675"/>
                  <a:gd name="T4" fmla="*/ 282 w 403"/>
                  <a:gd name="T5" fmla="*/ 387 h 675"/>
                  <a:gd name="T6" fmla="*/ 132 w 403"/>
                  <a:gd name="T7" fmla="*/ 377 h 675"/>
                  <a:gd name="T8" fmla="*/ 0 w 403"/>
                  <a:gd name="T9" fmla="*/ 526 h 675"/>
                  <a:gd name="T10" fmla="*/ 235 w 403"/>
                  <a:gd name="T11" fmla="*/ 675 h 675"/>
                  <a:gd name="T12" fmla="*/ 403 w 403"/>
                  <a:gd name="T13" fmla="*/ 59 h 675"/>
                  <a:gd name="T14" fmla="*/ 268 w 403"/>
                  <a:gd name="T15" fmla="*/ 0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3" h="675">
                    <a:moveTo>
                      <a:pt x="268" y="0"/>
                    </a:moveTo>
                    <a:cubicBezTo>
                      <a:pt x="268" y="0"/>
                      <a:pt x="235" y="99"/>
                      <a:pt x="310" y="99"/>
                    </a:cubicBezTo>
                    <a:cubicBezTo>
                      <a:pt x="310" y="99"/>
                      <a:pt x="386" y="189"/>
                      <a:pt x="282" y="387"/>
                    </a:cubicBezTo>
                    <a:cubicBezTo>
                      <a:pt x="188" y="565"/>
                      <a:pt x="132" y="377"/>
                      <a:pt x="132" y="377"/>
                    </a:cubicBezTo>
                    <a:cubicBezTo>
                      <a:pt x="113" y="417"/>
                      <a:pt x="30" y="532"/>
                      <a:pt x="0" y="526"/>
                    </a:cubicBezTo>
                    <a:cubicBezTo>
                      <a:pt x="0" y="526"/>
                      <a:pt x="207" y="635"/>
                      <a:pt x="235" y="675"/>
                    </a:cubicBezTo>
                    <a:cubicBezTo>
                      <a:pt x="235" y="675"/>
                      <a:pt x="403" y="297"/>
                      <a:pt x="403" y="59"/>
                    </a:cubicBezTo>
                    <a:cubicBezTo>
                      <a:pt x="403" y="59"/>
                      <a:pt x="343" y="89"/>
                      <a:pt x="268" y="0"/>
                    </a:cubicBezTo>
                  </a:path>
                </a:pathLst>
              </a:custGeom>
              <a:solidFill>
                <a:srgbClr val="F3B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373"/>
              <p:cNvSpPr>
                <a:spLocks/>
              </p:cNvSpPr>
              <p:nvPr/>
            </p:nvSpPr>
            <p:spPr bwMode="auto">
              <a:xfrm>
                <a:off x="2143" y="1422"/>
                <a:ext cx="138" cy="224"/>
              </a:xfrm>
              <a:custGeom>
                <a:avLst/>
                <a:gdLst>
                  <a:gd name="T0" fmla="*/ 263 w 357"/>
                  <a:gd name="T1" fmla="*/ 25 h 576"/>
                  <a:gd name="T2" fmla="*/ 192 w 357"/>
                  <a:gd name="T3" fmla="*/ 0 h 576"/>
                  <a:gd name="T4" fmla="*/ 0 w 357"/>
                  <a:gd name="T5" fmla="*/ 497 h 576"/>
                  <a:gd name="T6" fmla="*/ 132 w 357"/>
                  <a:gd name="T7" fmla="*/ 566 h 576"/>
                  <a:gd name="T8" fmla="*/ 188 w 357"/>
                  <a:gd name="T9" fmla="*/ 576 h 576"/>
                  <a:gd name="T10" fmla="*/ 253 w 357"/>
                  <a:gd name="T11" fmla="*/ 477 h 576"/>
                  <a:gd name="T12" fmla="*/ 291 w 357"/>
                  <a:gd name="T13" fmla="*/ 348 h 576"/>
                  <a:gd name="T14" fmla="*/ 178 w 357"/>
                  <a:gd name="T15" fmla="*/ 368 h 576"/>
                  <a:gd name="T16" fmla="*/ 225 w 357"/>
                  <a:gd name="T17" fmla="*/ 90 h 576"/>
                  <a:gd name="T18" fmla="*/ 249 w 357"/>
                  <a:gd name="T19" fmla="*/ 89 h 576"/>
                  <a:gd name="T20" fmla="*/ 338 w 357"/>
                  <a:gd name="T21" fmla="*/ 149 h 576"/>
                  <a:gd name="T22" fmla="*/ 357 w 357"/>
                  <a:gd name="T23" fmla="*/ 30 h 576"/>
                  <a:gd name="T24" fmla="*/ 263 w 357"/>
                  <a:gd name="T25" fmla="*/ 2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7" h="576">
                    <a:moveTo>
                      <a:pt x="263" y="25"/>
                    </a:moveTo>
                    <a:cubicBezTo>
                      <a:pt x="216" y="20"/>
                      <a:pt x="192" y="0"/>
                      <a:pt x="192" y="0"/>
                    </a:cubicBezTo>
                    <a:cubicBezTo>
                      <a:pt x="192" y="0"/>
                      <a:pt x="94" y="422"/>
                      <a:pt x="0" y="497"/>
                    </a:cubicBezTo>
                    <a:cubicBezTo>
                      <a:pt x="132" y="566"/>
                      <a:pt x="132" y="566"/>
                      <a:pt x="132" y="566"/>
                    </a:cubicBezTo>
                    <a:cubicBezTo>
                      <a:pt x="188" y="576"/>
                      <a:pt x="188" y="576"/>
                      <a:pt x="188" y="576"/>
                    </a:cubicBezTo>
                    <a:cubicBezTo>
                      <a:pt x="188" y="576"/>
                      <a:pt x="225" y="526"/>
                      <a:pt x="253" y="477"/>
                    </a:cubicBezTo>
                    <a:cubicBezTo>
                      <a:pt x="282" y="427"/>
                      <a:pt x="291" y="348"/>
                      <a:pt x="291" y="348"/>
                    </a:cubicBezTo>
                    <a:cubicBezTo>
                      <a:pt x="291" y="348"/>
                      <a:pt x="282" y="417"/>
                      <a:pt x="178" y="368"/>
                    </a:cubicBezTo>
                    <a:cubicBezTo>
                      <a:pt x="124" y="342"/>
                      <a:pt x="225" y="90"/>
                      <a:pt x="225" y="90"/>
                    </a:cubicBezTo>
                    <a:cubicBezTo>
                      <a:pt x="230" y="91"/>
                      <a:pt x="239" y="90"/>
                      <a:pt x="249" y="89"/>
                    </a:cubicBezTo>
                    <a:cubicBezTo>
                      <a:pt x="282" y="85"/>
                      <a:pt x="331" y="82"/>
                      <a:pt x="338" y="149"/>
                    </a:cubicBezTo>
                    <a:cubicBezTo>
                      <a:pt x="339" y="159"/>
                      <a:pt x="352" y="41"/>
                      <a:pt x="357" y="30"/>
                    </a:cubicBezTo>
                    <a:cubicBezTo>
                      <a:pt x="357" y="30"/>
                      <a:pt x="310" y="30"/>
                      <a:pt x="263" y="25"/>
                    </a:cubicBezTo>
                  </a:path>
                </a:pathLst>
              </a:custGeom>
              <a:solidFill>
                <a:srgbClr val="F3B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917" name="Picture 374"/>
              <p:cNvPicPr>
                <a:picLocks noChangeAspect="1" noChangeArrowheads="1"/>
              </p:cNvPicPr>
              <p:nvPr/>
            </p:nvPicPr>
            <p:blipFill>
              <a:blip r:embed="rId7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4" y="1834"/>
                <a:ext cx="109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18" name="Picture 375"/>
              <p:cNvPicPr>
                <a:picLocks noChangeAspect="1" noChangeArrowheads="1"/>
              </p:cNvPicPr>
              <p:nvPr/>
            </p:nvPicPr>
            <p:blipFill>
              <a:blip r:embed="rId7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64" y="1830"/>
                <a:ext cx="108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19" name="Freeform 376"/>
              <p:cNvSpPr>
                <a:spLocks noEditPoints="1"/>
              </p:cNvSpPr>
              <p:nvPr/>
            </p:nvSpPr>
            <p:spPr bwMode="auto">
              <a:xfrm>
                <a:off x="1541" y="1667"/>
                <a:ext cx="75" cy="65"/>
              </a:xfrm>
              <a:custGeom>
                <a:avLst/>
                <a:gdLst>
                  <a:gd name="T0" fmla="*/ 158 w 192"/>
                  <a:gd name="T1" fmla="*/ 114 h 168"/>
                  <a:gd name="T2" fmla="*/ 72 w 192"/>
                  <a:gd name="T3" fmla="*/ 152 h 168"/>
                  <a:gd name="T4" fmla="*/ 69 w 192"/>
                  <a:gd name="T5" fmla="*/ 153 h 168"/>
                  <a:gd name="T6" fmla="*/ 69 w 192"/>
                  <a:gd name="T7" fmla="*/ 153 h 168"/>
                  <a:gd name="T8" fmla="*/ 70 w 192"/>
                  <a:gd name="T9" fmla="*/ 153 h 168"/>
                  <a:gd name="T10" fmla="*/ 60 w 192"/>
                  <a:gd name="T11" fmla="*/ 153 h 168"/>
                  <a:gd name="T12" fmla="*/ 47 w 192"/>
                  <a:gd name="T13" fmla="*/ 152 h 168"/>
                  <a:gd name="T14" fmla="*/ 32 w 192"/>
                  <a:gd name="T15" fmla="*/ 150 h 168"/>
                  <a:gd name="T16" fmla="*/ 24 w 192"/>
                  <a:gd name="T17" fmla="*/ 149 h 168"/>
                  <a:gd name="T18" fmla="*/ 24 w 192"/>
                  <a:gd name="T19" fmla="*/ 147 h 168"/>
                  <a:gd name="T20" fmla="*/ 1 w 192"/>
                  <a:gd name="T21" fmla="*/ 134 h 168"/>
                  <a:gd name="T22" fmla="*/ 0 w 192"/>
                  <a:gd name="T23" fmla="*/ 137 h 168"/>
                  <a:gd name="T24" fmla="*/ 73 w 192"/>
                  <a:gd name="T25" fmla="*/ 168 h 168"/>
                  <a:gd name="T26" fmla="*/ 135 w 192"/>
                  <a:gd name="T27" fmla="*/ 151 h 168"/>
                  <a:gd name="T28" fmla="*/ 158 w 192"/>
                  <a:gd name="T29" fmla="*/ 114 h 168"/>
                  <a:gd name="T30" fmla="*/ 100 w 192"/>
                  <a:gd name="T31" fmla="*/ 0 h 168"/>
                  <a:gd name="T32" fmla="*/ 43 w 192"/>
                  <a:gd name="T33" fmla="*/ 11 h 168"/>
                  <a:gd name="T34" fmla="*/ 47 w 192"/>
                  <a:gd name="T35" fmla="*/ 11 h 168"/>
                  <a:gd name="T36" fmla="*/ 73 w 192"/>
                  <a:gd name="T37" fmla="*/ 15 h 168"/>
                  <a:gd name="T38" fmla="*/ 73 w 192"/>
                  <a:gd name="T39" fmla="*/ 15 h 168"/>
                  <a:gd name="T40" fmla="*/ 73 w 192"/>
                  <a:gd name="T41" fmla="*/ 15 h 168"/>
                  <a:gd name="T42" fmla="*/ 99 w 192"/>
                  <a:gd name="T43" fmla="*/ 21 h 168"/>
                  <a:gd name="T44" fmla="*/ 99 w 192"/>
                  <a:gd name="T45" fmla="*/ 21 h 168"/>
                  <a:gd name="T46" fmla="*/ 99 w 192"/>
                  <a:gd name="T47" fmla="*/ 21 h 168"/>
                  <a:gd name="T48" fmla="*/ 117 w 192"/>
                  <a:gd name="T49" fmla="*/ 29 h 168"/>
                  <a:gd name="T50" fmla="*/ 118 w 192"/>
                  <a:gd name="T51" fmla="*/ 29 h 168"/>
                  <a:gd name="T52" fmla="*/ 79 w 192"/>
                  <a:gd name="T53" fmla="*/ 16 h 168"/>
                  <a:gd name="T54" fmla="*/ 103 w 192"/>
                  <a:gd name="T55" fmla="*/ 11 h 168"/>
                  <a:gd name="T56" fmla="*/ 136 w 192"/>
                  <a:gd name="T57" fmla="*/ 15 h 168"/>
                  <a:gd name="T58" fmla="*/ 128 w 192"/>
                  <a:gd name="T59" fmla="*/ 36 h 168"/>
                  <a:gd name="T60" fmla="*/ 137 w 192"/>
                  <a:gd name="T61" fmla="*/ 49 h 168"/>
                  <a:gd name="T62" fmla="*/ 137 w 192"/>
                  <a:gd name="T63" fmla="*/ 49 h 168"/>
                  <a:gd name="T64" fmla="*/ 137 w 192"/>
                  <a:gd name="T65" fmla="*/ 49 h 168"/>
                  <a:gd name="T66" fmla="*/ 139 w 192"/>
                  <a:gd name="T67" fmla="*/ 53 h 168"/>
                  <a:gd name="T68" fmla="*/ 138 w 192"/>
                  <a:gd name="T69" fmla="*/ 51 h 168"/>
                  <a:gd name="T70" fmla="*/ 156 w 192"/>
                  <a:gd name="T71" fmla="*/ 95 h 168"/>
                  <a:gd name="T72" fmla="*/ 156 w 192"/>
                  <a:gd name="T73" fmla="*/ 95 h 168"/>
                  <a:gd name="T74" fmla="*/ 153 w 192"/>
                  <a:gd name="T75" fmla="*/ 9 h 168"/>
                  <a:gd name="T76" fmla="*/ 100 w 192"/>
                  <a:gd name="T7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2" h="168">
                    <a:moveTo>
                      <a:pt x="158" y="114"/>
                    </a:moveTo>
                    <a:cubicBezTo>
                      <a:pt x="150" y="119"/>
                      <a:pt x="114" y="147"/>
                      <a:pt x="72" y="152"/>
                    </a:cubicBezTo>
                    <a:cubicBezTo>
                      <a:pt x="69" y="153"/>
                      <a:pt x="69" y="153"/>
                      <a:pt x="69" y="153"/>
                    </a:cubicBezTo>
                    <a:cubicBezTo>
                      <a:pt x="69" y="153"/>
                      <a:pt x="69" y="153"/>
                      <a:pt x="69" y="153"/>
                    </a:cubicBezTo>
                    <a:cubicBezTo>
                      <a:pt x="69" y="153"/>
                      <a:pt x="69" y="153"/>
                      <a:pt x="70" y="153"/>
                    </a:cubicBezTo>
                    <a:cubicBezTo>
                      <a:pt x="66" y="153"/>
                      <a:pt x="63" y="153"/>
                      <a:pt x="60" y="153"/>
                    </a:cubicBezTo>
                    <a:cubicBezTo>
                      <a:pt x="56" y="153"/>
                      <a:pt x="51" y="153"/>
                      <a:pt x="47" y="152"/>
                    </a:cubicBezTo>
                    <a:cubicBezTo>
                      <a:pt x="42" y="152"/>
                      <a:pt x="37" y="151"/>
                      <a:pt x="32" y="150"/>
                    </a:cubicBezTo>
                    <a:cubicBezTo>
                      <a:pt x="24" y="149"/>
                      <a:pt x="24" y="149"/>
                      <a:pt x="24" y="149"/>
                    </a:cubicBezTo>
                    <a:cubicBezTo>
                      <a:pt x="24" y="149"/>
                      <a:pt x="24" y="148"/>
                      <a:pt x="24" y="147"/>
                    </a:cubicBezTo>
                    <a:cubicBezTo>
                      <a:pt x="15" y="144"/>
                      <a:pt x="8" y="140"/>
                      <a:pt x="1" y="134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24" y="161"/>
                      <a:pt x="50" y="168"/>
                      <a:pt x="73" y="168"/>
                    </a:cubicBezTo>
                    <a:cubicBezTo>
                      <a:pt x="108" y="168"/>
                      <a:pt x="135" y="151"/>
                      <a:pt x="135" y="151"/>
                    </a:cubicBezTo>
                    <a:cubicBezTo>
                      <a:pt x="151" y="137"/>
                      <a:pt x="157" y="124"/>
                      <a:pt x="158" y="114"/>
                    </a:cubicBezTo>
                    <a:moveTo>
                      <a:pt x="100" y="0"/>
                    </a:moveTo>
                    <a:cubicBezTo>
                      <a:pt x="69" y="0"/>
                      <a:pt x="48" y="9"/>
                      <a:pt x="43" y="11"/>
                    </a:cubicBezTo>
                    <a:cubicBezTo>
                      <a:pt x="44" y="11"/>
                      <a:pt x="46" y="11"/>
                      <a:pt x="47" y="11"/>
                    </a:cubicBezTo>
                    <a:cubicBezTo>
                      <a:pt x="55" y="11"/>
                      <a:pt x="63" y="13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83" y="16"/>
                      <a:pt x="99" y="21"/>
                      <a:pt x="99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105" y="23"/>
                      <a:pt x="111" y="25"/>
                      <a:pt x="117" y="29"/>
                    </a:cubicBezTo>
                    <a:cubicBezTo>
                      <a:pt x="117" y="29"/>
                      <a:pt x="117" y="29"/>
                      <a:pt x="118" y="29"/>
                    </a:cubicBezTo>
                    <a:cubicBezTo>
                      <a:pt x="99" y="16"/>
                      <a:pt x="79" y="16"/>
                      <a:pt x="79" y="16"/>
                    </a:cubicBezTo>
                    <a:cubicBezTo>
                      <a:pt x="85" y="12"/>
                      <a:pt x="94" y="11"/>
                      <a:pt x="103" y="11"/>
                    </a:cubicBezTo>
                    <a:cubicBezTo>
                      <a:pt x="119" y="11"/>
                      <a:pt x="136" y="15"/>
                      <a:pt x="136" y="15"/>
                    </a:cubicBezTo>
                    <a:cubicBezTo>
                      <a:pt x="122" y="18"/>
                      <a:pt x="123" y="27"/>
                      <a:pt x="128" y="36"/>
                    </a:cubicBezTo>
                    <a:cubicBezTo>
                      <a:pt x="133" y="42"/>
                      <a:pt x="137" y="49"/>
                      <a:pt x="137" y="49"/>
                    </a:cubicBezTo>
                    <a:cubicBezTo>
                      <a:pt x="137" y="49"/>
                      <a:pt x="137" y="49"/>
                      <a:pt x="137" y="49"/>
                    </a:cubicBezTo>
                    <a:cubicBezTo>
                      <a:pt x="137" y="49"/>
                      <a:pt x="137" y="49"/>
                      <a:pt x="137" y="49"/>
                    </a:cubicBezTo>
                    <a:cubicBezTo>
                      <a:pt x="138" y="50"/>
                      <a:pt x="139" y="52"/>
                      <a:pt x="139" y="53"/>
                    </a:cubicBezTo>
                    <a:cubicBezTo>
                      <a:pt x="139" y="53"/>
                      <a:pt x="139" y="52"/>
                      <a:pt x="138" y="51"/>
                    </a:cubicBezTo>
                    <a:cubicBezTo>
                      <a:pt x="151" y="72"/>
                      <a:pt x="156" y="95"/>
                      <a:pt x="156" y="95"/>
                    </a:cubicBezTo>
                    <a:cubicBezTo>
                      <a:pt x="156" y="95"/>
                      <a:pt x="156" y="95"/>
                      <a:pt x="156" y="95"/>
                    </a:cubicBezTo>
                    <a:cubicBezTo>
                      <a:pt x="192" y="42"/>
                      <a:pt x="153" y="9"/>
                      <a:pt x="153" y="9"/>
                    </a:cubicBezTo>
                    <a:cubicBezTo>
                      <a:pt x="133" y="2"/>
                      <a:pt x="115" y="0"/>
                      <a:pt x="100" y="0"/>
                    </a:cubicBezTo>
                  </a:path>
                </a:pathLst>
              </a:custGeom>
              <a:solidFill>
                <a:srgbClr val="FDF0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377"/>
              <p:cNvSpPr>
                <a:spLocks noEditPoints="1"/>
              </p:cNvSpPr>
              <p:nvPr/>
            </p:nvSpPr>
            <p:spPr bwMode="auto">
              <a:xfrm>
                <a:off x="1522" y="1671"/>
                <a:ext cx="90" cy="40"/>
              </a:xfrm>
              <a:custGeom>
                <a:avLst/>
                <a:gdLst>
                  <a:gd name="T0" fmla="*/ 213 w 231"/>
                  <a:gd name="T1" fmla="*/ 102 h 104"/>
                  <a:gd name="T2" fmla="*/ 211 w 231"/>
                  <a:gd name="T3" fmla="*/ 102 h 104"/>
                  <a:gd name="T4" fmla="*/ 219 w 231"/>
                  <a:gd name="T5" fmla="*/ 104 h 104"/>
                  <a:gd name="T6" fmla="*/ 219 w 231"/>
                  <a:gd name="T7" fmla="*/ 103 h 104"/>
                  <a:gd name="T8" fmla="*/ 213 w 231"/>
                  <a:gd name="T9" fmla="*/ 102 h 104"/>
                  <a:gd name="T10" fmla="*/ 0 w 231"/>
                  <a:gd name="T11" fmla="*/ 85 h 104"/>
                  <a:gd name="T12" fmla="*/ 19 w 231"/>
                  <a:gd name="T13" fmla="*/ 92 h 104"/>
                  <a:gd name="T14" fmla="*/ 19 w 231"/>
                  <a:gd name="T15" fmla="*/ 92 h 104"/>
                  <a:gd name="T16" fmla="*/ 6 w 231"/>
                  <a:gd name="T17" fmla="*/ 85 h 104"/>
                  <a:gd name="T18" fmla="*/ 0 w 231"/>
                  <a:gd name="T19" fmla="*/ 85 h 104"/>
                  <a:gd name="T20" fmla="*/ 231 w 231"/>
                  <a:gd name="T21" fmla="*/ 71 h 104"/>
                  <a:gd name="T22" fmla="*/ 217 w 231"/>
                  <a:gd name="T23" fmla="*/ 77 h 104"/>
                  <a:gd name="T24" fmla="*/ 205 w 231"/>
                  <a:gd name="T25" fmla="*/ 84 h 104"/>
                  <a:gd name="T26" fmla="*/ 205 w 231"/>
                  <a:gd name="T27" fmla="*/ 84 h 104"/>
                  <a:gd name="T28" fmla="*/ 207 w 231"/>
                  <a:gd name="T29" fmla="*/ 92 h 104"/>
                  <a:gd name="T30" fmla="*/ 224 w 231"/>
                  <a:gd name="T31" fmla="*/ 89 h 104"/>
                  <a:gd name="T32" fmla="*/ 231 w 231"/>
                  <a:gd name="T33" fmla="*/ 71 h 104"/>
                  <a:gd name="T34" fmla="*/ 69 w 231"/>
                  <a:gd name="T35" fmla="*/ 8 h 104"/>
                  <a:gd name="T36" fmla="*/ 52 w 231"/>
                  <a:gd name="T37" fmla="*/ 22 h 104"/>
                  <a:gd name="T38" fmla="*/ 33 w 231"/>
                  <a:gd name="T39" fmla="*/ 43 h 104"/>
                  <a:gd name="T40" fmla="*/ 45 w 231"/>
                  <a:gd name="T41" fmla="*/ 31 h 104"/>
                  <a:gd name="T42" fmla="*/ 69 w 231"/>
                  <a:gd name="T43" fmla="*/ 8 h 104"/>
                  <a:gd name="T44" fmla="*/ 92 w 231"/>
                  <a:gd name="T45" fmla="*/ 0 h 104"/>
                  <a:gd name="T46" fmla="*/ 83 w 231"/>
                  <a:gd name="T47" fmla="*/ 2 h 104"/>
                  <a:gd name="T48" fmla="*/ 73 w 231"/>
                  <a:gd name="T49" fmla="*/ 38 h 104"/>
                  <a:gd name="T50" fmla="*/ 91 w 231"/>
                  <a:gd name="T51" fmla="*/ 1 h 104"/>
                  <a:gd name="T52" fmla="*/ 92 w 231"/>
                  <a:gd name="T5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1" h="104">
                    <a:moveTo>
                      <a:pt x="213" y="102"/>
                    </a:moveTo>
                    <a:cubicBezTo>
                      <a:pt x="212" y="102"/>
                      <a:pt x="211" y="102"/>
                      <a:pt x="211" y="102"/>
                    </a:cubicBezTo>
                    <a:cubicBezTo>
                      <a:pt x="213" y="102"/>
                      <a:pt x="216" y="103"/>
                      <a:pt x="219" y="104"/>
                    </a:cubicBezTo>
                    <a:cubicBezTo>
                      <a:pt x="219" y="104"/>
                      <a:pt x="219" y="103"/>
                      <a:pt x="219" y="103"/>
                    </a:cubicBezTo>
                    <a:cubicBezTo>
                      <a:pt x="217" y="102"/>
                      <a:pt x="215" y="102"/>
                      <a:pt x="213" y="102"/>
                    </a:cubicBezTo>
                    <a:moveTo>
                      <a:pt x="0" y="85"/>
                    </a:moveTo>
                    <a:cubicBezTo>
                      <a:pt x="6" y="87"/>
                      <a:pt x="12" y="87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2"/>
                      <a:pt x="13" y="86"/>
                      <a:pt x="6" y="85"/>
                    </a:cubicBezTo>
                    <a:cubicBezTo>
                      <a:pt x="4" y="85"/>
                      <a:pt x="2" y="85"/>
                      <a:pt x="0" y="85"/>
                    </a:cubicBezTo>
                    <a:moveTo>
                      <a:pt x="231" y="71"/>
                    </a:moveTo>
                    <a:cubicBezTo>
                      <a:pt x="217" y="77"/>
                      <a:pt x="217" y="77"/>
                      <a:pt x="217" y="77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5" y="84"/>
                      <a:pt x="206" y="87"/>
                      <a:pt x="207" y="92"/>
                    </a:cubicBezTo>
                    <a:cubicBezTo>
                      <a:pt x="224" y="89"/>
                      <a:pt x="224" y="89"/>
                      <a:pt x="224" y="89"/>
                    </a:cubicBezTo>
                    <a:cubicBezTo>
                      <a:pt x="226" y="83"/>
                      <a:pt x="228" y="77"/>
                      <a:pt x="231" y="71"/>
                    </a:cubicBezTo>
                    <a:moveTo>
                      <a:pt x="69" y="8"/>
                    </a:moveTo>
                    <a:cubicBezTo>
                      <a:pt x="63" y="11"/>
                      <a:pt x="58" y="16"/>
                      <a:pt x="52" y="22"/>
                    </a:cubicBezTo>
                    <a:cubicBezTo>
                      <a:pt x="52" y="22"/>
                      <a:pt x="43" y="33"/>
                      <a:pt x="33" y="43"/>
                    </a:cubicBezTo>
                    <a:cubicBezTo>
                      <a:pt x="38" y="39"/>
                      <a:pt x="42" y="34"/>
                      <a:pt x="45" y="31"/>
                    </a:cubicBezTo>
                    <a:cubicBezTo>
                      <a:pt x="50" y="24"/>
                      <a:pt x="58" y="15"/>
                      <a:pt x="69" y="8"/>
                    </a:cubicBezTo>
                    <a:moveTo>
                      <a:pt x="92" y="0"/>
                    </a:moveTo>
                    <a:cubicBezTo>
                      <a:pt x="89" y="1"/>
                      <a:pt x="86" y="1"/>
                      <a:pt x="83" y="2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91" y="1"/>
                      <a:pt x="92" y="1"/>
                      <a:pt x="9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378"/>
              <p:cNvSpPr>
                <a:spLocks noEditPoints="1"/>
              </p:cNvSpPr>
              <p:nvPr/>
            </p:nvSpPr>
            <p:spPr bwMode="auto">
              <a:xfrm>
                <a:off x="1542" y="1671"/>
                <a:ext cx="61" cy="55"/>
              </a:xfrm>
              <a:custGeom>
                <a:avLst/>
                <a:gdLst>
                  <a:gd name="T0" fmla="*/ 31 w 157"/>
                  <a:gd name="T1" fmla="*/ 139 h 141"/>
                  <a:gd name="T2" fmla="*/ 46 w 157"/>
                  <a:gd name="T3" fmla="*/ 141 h 141"/>
                  <a:gd name="T4" fmla="*/ 37 w 157"/>
                  <a:gd name="T5" fmla="*/ 139 h 141"/>
                  <a:gd name="T6" fmla="*/ 31 w 157"/>
                  <a:gd name="T7" fmla="*/ 139 h 141"/>
                  <a:gd name="T8" fmla="*/ 1 w 157"/>
                  <a:gd name="T9" fmla="*/ 120 h 141"/>
                  <a:gd name="T10" fmla="*/ 0 w 157"/>
                  <a:gd name="T11" fmla="*/ 123 h 141"/>
                  <a:gd name="T12" fmla="*/ 23 w 157"/>
                  <a:gd name="T13" fmla="*/ 136 h 141"/>
                  <a:gd name="T14" fmla="*/ 24 w 157"/>
                  <a:gd name="T15" fmla="*/ 135 h 141"/>
                  <a:gd name="T16" fmla="*/ 1 w 157"/>
                  <a:gd name="T17" fmla="*/ 120 h 141"/>
                  <a:gd name="T18" fmla="*/ 136 w 157"/>
                  <a:gd name="T19" fmla="*/ 39 h 141"/>
                  <a:gd name="T20" fmla="*/ 112 w 157"/>
                  <a:gd name="T21" fmla="*/ 91 h 141"/>
                  <a:gd name="T22" fmla="*/ 140 w 157"/>
                  <a:gd name="T23" fmla="*/ 94 h 141"/>
                  <a:gd name="T24" fmla="*/ 143 w 157"/>
                  <a:gd name="T25" fmla="*/ 94 h 141"/>
                  <a:gd name="T26" fmla="*/ 157 w 157"/>
                  <a:gd name="T27" fmla="*/ 92 h 141"/>
                  <a:gd name="T28" fmla="*/ 155 w 157"/>
                  <a:gd name="T29" fmla="*/ 84 h 141"/>
                  <a:gd name="T30" fmla="*/ 155 w 157"/>
                  <a:gd name="T31" fmla="*/ 84 h 141"/>
                  <a:gd name="T32" fmla="*/ 137 w 157"/>
                  <a:gd name="T33" fmla="*/ 40 h 141"/>
                  <a:gd name="T34" fmla="*/ 136 w 157"/>
                  <a:gd name="T35" fmla="*/ 39 h 141"/>
                  <a:gd name="T36" fmla="*/ 98 w 157"/>
                  <a:gd name="T37" fmla="*/ 10 h 141"/>
                  <a:gd name="T38" fmla="*/ 70 w 157"/>
                  <a:gd name="T39" fmla="*/ 75 h 141"/>
                  <a:gd name="T40" fmla="*/ 87 w 157"/>
                  <a:gd name="T41" fmla="*/ 83 h 141"/>
                  <a:gd name="T42" fmla="*/ 115 w 157"/>
                  <a:gd name="T43" fmla="*/ 18 h 141"/>
                  <a:gd name="T44" fmla="*/ 115 w 157"/>
                  <a:gd name="T45" fmla="*/ 18 h 141"/>
                  <a:gd name="T46" fmla="*/ 116 w 157"/>
                  <a:gd name="T47" fmla="*/ 18 h 141"/>
                  <a:gd name="T48" fmla="*/ 98 w 157"/>
                  <a:gd name="T49" fmla="*/ 10 h 141"/>
                  <a:gd name="T50" fmla="*/ 98 w 157"/>
                  <a:gd name="T51" fmla="*/ 10 h 141"/>
                  <a:gd name="T52" fmla="*/ 46 w 157"/>
                  <a:gd name="T53" fmla="*/ 0 h 141"/>
                  <a:gd name="T54" fmla="*/ 42 w 157"/>
                  <a:gd name="T55" fmla="*/ 0 h 141"/>
                  <a:gd name="T56" fmla="*/ 41 w 157"/>
                  <a:gd name="T57" fmla="*/ 1 h 141"/>
                  <a:gd name="T58" fmla="*/ 23 w 157"/>
                  <a:gd name="T59" fmla="*/ 38 h 141"/>
                  <a:gd name="T60" fmla="*/ 22 w 157"/>
                  <a:gd name="T61" fmla="*/ 42 h 141"/>
                  <a:gd name="T62" fmla="*/ 48 w 157"/>
                  <a:gd name="T63" fmla="*/ 61 h 141"/>
                  <a:gd name="T64" fmla="*/ 72 w 157"/>
                  <a:gd name="T65" fmla="*/ 4 h 141"/>
                  <a:gd name="T66" fmla="*/ 46 w 157"/>
                  <a:gd name="T67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141">
                    <a:moveTo>
                      <a:pt x="31" y="139"/>
                    </a:moveTo>
                    <a:cubicBezTo>
                      <a:pt x="36" y="140"/>
                      <a:pt x="41" y="141"/>
                      <a:pt x="46" y="141"/>
                    </a:cubicBezTo>
                    <a:cubicBezTo>
                      <a:pt x="43" y="141"/>
                      <a:pt x="40" y="140"/>
                      <a:pt x="37" y="139"/>
                    </a:cubicBezTo>
                    <a:cubicBezTo>
                      <a:pt x="31" y="139"/>
                      <a:pt x="31" y="139"/>
                      <a:pt x="31" y="139"/>
                    </a:cubicBezTo>
                    <a:moveTo>
                      <a:pt x="1" y="120"/>
                    </a:moveTo>
                    <a:cubicBezTo>
                      <a:pt x="0" y="123"/>
                      <a:pt x="0" y="123"/>
                      <a:pt x="0" y="123"/>
                    </a:cubicBezTo>
                    <a:cubicBezTo>
                      <a:pt x="7" y="129"/>
                      <a:pt x="14" y="133"/>
                      <a:pt x="23" y="136"/>
                    </a:cubicBezTo>
                    <a:cubicBezTo>
                      <a:pt x="24" y="136"/>
                      <a:pt x="24" y="135"/>
                      <a:pt x="24" y="135"/>
                    </a:cubicBezTo>
                    <a:cubicBezTo>
                      <a:pt x="16" y="131"/>
                      <a:pt x="8" y="126"/>
                      <a:pt x="1" y="120"/>
                    </a:cubicBezTo>
                    <a:moveTo>
                      <a:pt x="136" y="39"/>
                    </a:moveTo>
                    <a:cubicBezTo>
                      <a:pt x="112" y="91"/>
                      <a:pt x="112" y="91"/>
                      <a:pt x="112" y="91"/>
                    </a:cubicBezTo>
                    <a:cubicBezTo>
                      <a:pt x="121" y="93"/>
                      <a:pt x="130" y="94"/>
                      <a:pt x="140" y="94"/>
                    </a:cubicBezTo>
                    <a:cubicBezTo>
                      <a:pt x="141" y="94"/>
                      <a:pt x="142" y="94"/>
                      <a:pt x="143" y="94"/>
                    </a:cubicBezTo>
                    <a:cubicBezTo>
                      <a:pt x="157" y="92"/>
                      <a:pt x="157" y="92"/>
                      <a:pt x="157" y="92"/>
                    </a:cubicBezTo>
                    <a:cubicBezTo>
                      <a:pt x="156" y="87"/>
                      <a:pt x="155" y="84"/>
                      <a:pt x="155" y="84"/>
                    </a:cubicBezTo>
                    <a:cubicBezTo>
                      <a:pt x="155" y="84"/>
                      <a:pt x="155" y="84"/>
                      <a:pt x="155" y="84"/>
                    </a:cubicBezTo>
                    <a:cubicBezTo>
                      <a:pt x="155" y="84"/>
                      <a:pt x="150" y="61"/>
                      <a:pt x="137" y="40"/>
                    </a:cubicBezTo>
                    <a:cubicBezTo>
                      <a:pt x="136" y="40"/>
                      <a:pt x="136" y="39"/>
                      <a:pt x="136" y="39"/>
                    </a:cubicBezTo>
                    <a:moveTo>
                      <a:pt x="98" y="10"/>
                    </a:moveTo>
                    <a:cubicBezTo>
                      <a:pt x="70" y="75"/>
                      <a:pt x="70" y="75"/>
                      <a:pt x="70" y="75"/>
                    </a:cubicBezTo>
                    <a:cubicBezTo>
                      <a:pt x="75" y="78"/>
                      <a:pt x="80" y="81"/>
                      <a:pt x="87" y="83"/>
                    </a:cubicBezTo>
                    <a:cubicBezTo>
                      <a:pt x="99" y="50"/>
                      <a:pt x="115" y="18"/>
                      <a:pt x="115" y="18"/>
                    </a:cubicBezTo>
                    <a:cubicBezTo>
                      <a:pt x="115" y="18"/>
                      <a:pt x="115" y="18"/>
                      <a:pt x="115" y="18"/>
                    </a:cubicBezTo>
                    <a:cubicBezTo>
                      <a:pt x="115" y="18"/>
                      <a:pt x="115" y="18"/>
                      <a:pt x="116" y="18"/>
                    </a:cubicBezTo>
                    <a:cubicBezTo>
                      <a:pt x="110" y="14"/>
                      <a:pt x="104" y="12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moveTo>
                      <a:pt x="46" y="0"/>
                    </a:moveTo>
                    <a:cubicBezTo>
                      <a:pt x="45" y="0"/>
                      <a:pt x="43" y="0"/>
                      <a:pt x="42" y="0"/>
                    </a:cubicBezTo>
                    <a:cubicBezTo>
                      <a:pt x="42" y="1"/>
                      <a:pt x="41" y="1"/>
                      <a:pt x="41" y="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5" y="43"/>
                      <a:pt x="34" y="51"/>
                      <a:pt x="48" y="61"/>
                    </a:cubicBezTo>
                    <a:cubicBezTo>
                      <a:pt x="60" y="31"/>
                      <a:pt x="72" y="5"/>
                      <a:pt x="72" y="4"/>
                    </a:cubicBezTo>
                    <a:cubicBezTo>
                      <a:pt x="62" y="2"/>
                      <a:pt x="54" y="0"/>
                      <a:pt x="46" y="0"/>
                    </a:cubicBezTo>
                  </a:path>
                </a:pathLst>
              </a:custGeom>
              <a:solidFill>
                <a:srgbClr val="FEF9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379"/>
              <p:cNvSpPr>
                <a:spLocks noEditPoints="1"/>
              </p:cNvSpPr>
              <p:nvPr/>
            </p:nvSpPr>
            <p:spPr bwMode="auto">
              <a:xfrm>
                <a:off x="1514" y="1671"/>
                <a:ext cx="40" cy="49"/>
              </a:xfrm>
              <a:custGeom>
                <a:avLst/>
                <a:gdLst>
                  <a:gd name="T0" fmla="*/ 39 w 103"/>
                  <a:gd name="T1" fmla="*/ 91 h 125"/>
                  <a:gd name="T2" fmla="*/ 69 w 103"/>
                  <a:gd name="T3" fmla="*/ 125 h 125"/>
                  <a:gd name="T4" fmla="*/ 69 w 103"/>
                  <a:gd name="T5" fmla="*/ 125 h 125"/>
                  <a:gd name="T6" fmla="*/ 59 w 103"/>
                  <a:gd name="T7" fmla="*/ 112 h 125"/>
                  <a:gd name="T8" fmla="*/ 39 w 103"/>
                  <a:gd name="T9" fmla="*/ 91 h 125"/>
                  <a:gd name="T10" fmla="*/ 53 w 103"/>
                  <a:gd name="T11" fmla="*/ 42 h 125"/>
                  <a:gd name="T12" fmla="*/ 31 w 103"/>
                  <a:gd name="T13" fmla="*/ 59 h 125"/>
                  <a:gd name="T14" fmla="*/ 7 w 103"/>
                  <a:gd name="T15" fmla="*/ 73 h 125"/>
                  <a:gd name="T16" fmla="*/ 20 w 103"/>
                  <a:gd name="T17" fmla="*/ 84 h 125"/>
                  <a:gd name="T18" fmla="*/ 11 w 103"/>
                  <a:gd name="T19" fmla="*/ 79 h 125"/>
                  <a:gd name="T20" fmla="*/ 39 w 103"/>
                  <a:gd name="T21" fmla="*/ 55 h 125"/>
                  <a:gd name="T22" fmla="*/ 53 w 103"/>
                  <a:gd name="T23" fmla="*/ 42 h 125"/>
                  <a:gd name="T24" fmla="*/ 103 w 103"/>
                  <a:gd name="T25" fmla="*/ 0 h 125"/>
                  <a:gd name="T26" fmla="*/ 103 w 103"/>
                  <a:gd name="T27" fmla="*/ 0 h 125"/>
                  <a:gd name="T28" fmla="*/ 89 w 103"/>
                  <a:gd name="T29" fmla="*/ 7 h 125"/>
                  <a:gd name="T30" fmla="*/ 103 w 103"/>
                  <a:gd name="T31" fmla="*/ 1 h 125"/>
                  <a:gd name="T32" fmla="*/ 103 w 103"/>
                  <a:gd name="T3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3" h="125">
                    <a:moveTo>
                      <a:pt x="39" y="91"/>
                    </a:moveTo>
                    <a:cubicBezTo>
                      <a:pt x="69" y="125"/>
                      <a:pt x="69" y="125"/>
                      <a:pt x="69" y="125"/>
                    </a:cubicBezTo>
                    <a:cubicBezTo>
                      <a:pt x="69" y="125"/>
                      <a:pt x="69" y="125"/>
                      <a:pt x="69" y="125"/>
                    </a:cubicBezTo>
                    <a:cubicBezTo>
                      <a:pt x="66" y="121"/>
                      <a:pt x="62" y="117"/>
                      <a:pt x="59" y="112"/>
                    </a:cubicBezTo>
                    <a:cubicBezTo>
                      <a:pt x="49" y="103"/>
                      <a:pt x="43" y="94"/>
                      <a:pt x="39" y="91"/>
                    </a:cubicBezTo>
                    <a:moveTo>
                      <a:pt x="53" y="42"/>
                    </a:moveTo>
                    <a:cubicBezTo>
                      <a:pt x="45" y="49"/>
                      <a:pt x="36" y="57"/>
                      <a:pt x="31" y="59"/>
                    </a:cubicBezTo>
                    <a:cubicBezTo>
                      <a:pt x="24" y="64"/>
                      <a:pt x="10" y="63"/>
                      <a:pt x="7" y="73"/>
                    </a:cubicBezTo>
                    <a:cubicBezTo>
                      <a:pt x="5" y="81"/>
                      <a:pt x="13" y="83"/>
                      <a:pt x="20" y="84"/>
                    </a:cubicBezTo>
                    <a:cubicBezTo>
                      <a:pt x="17" y="83"/>
                      <a:pt x="14" y="82"/>
                      <a:pt x="11" y="79"/>
                    </a:cubicBezTo>
                    <a:cubicBezTo>
                      <a:pt x="0" y="72"/>
                      <a:pt x="25" y="64"/>
                      <a:pt x="39" y="55"/>
                    </a:cubicBezTo>
                    <a:cubicBezTo>
                      <a:pt x="43" y="52"/>
                      <a:pt x="48" y="47"/>
                      <a:pt x="53" y="42"/>
                    </a:cubicBezTo>
                    <a:moveTo>
                      <a:pt x="103" y="0"/>
                    </a:moveTo>
                    <a:cubicBezTo>
                      <a:pt x="103" y="0"/>
                      <a:pt x="103" y="0"/>
                      <a:pt x="103" y="0"/>
                    </a:cubicBezTo>
                    <a:cubicBezTo>
                      <a:pt x="98" y="1"/>
                      <a:pt x="93" y="4"/>
                      <a:pt x="89" y="7"/>
                    </a:cubicBezTo>
                    <a:cubicBezTo>
                      <a:pt x="94" y="4"/>
                      <a:pt x="98" y="2"/>
                      <a:pt x="103" y="1"/>
                    </a:cubicBezTo>
                    <a:cubicBezTo>
                      <a:pt x="103" y="0"/>
                      <a:pt x="103" y="0"/>
                      <a:pt x="103" y="0"/>
                    </a:cubicBezTo>
                  </a:path>
                </a:pathLst>
              </a:custGeom>
              <a:solidFill>
                <a:srgbClr val="FDF0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380"/>
              <p:cNvSpPr>
                <a:spLocks/>
              </p:cNvSpPr>
              <p:nvPr/>
            </p:nvSpPr>
            <p:spPr bwMode="auto">
              <a:xfrm>
                <a:off x="1537" y="1715"/>
                <a:ext cx="5" cy="5"/>
              </a:xfrm>
              <a:custGeom>
                <a:avLst/>
                <a:gdLst>
                  <a:gd name="T0" fmla="*/ 0 w 11"/>
                  <a:gd name="T1" fmla="*/ 0 h 13"/>
                  <a:gd name="T2" fmla="*/ 10 w 11"/>
                  <a:gd name="T3" fmla="*/ 13 h 13"/>
                  <a:gd name="T4" fmla="*/ 11 w 11"/>
                  <a:gd name="T5" fmla="*/ 10 h 13"/>
                  <a:gd name="T6" fmla="*/ 0 w 11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3">
                    <a:moveTo>
                      <a:pt x="0" y="0"/>
                    </a:moveTo>
                    <a:cubicBezTo>
                      <a:pt x="3" y="5"/>
                      <a:pt x="7" y="9"/>
                      <a:pt x="10" y="13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7" y="7"/>
                      <a:pt x="3" y="4"/>
                      <a:pt x="0" y="0"/>
                    </a:cubicBezTo>
                  </a:path>
                </a:pathLst>
              </a:custGeom>
              <a:solidFill>
                <a:srgbClr val="FCE9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381"/>
              <p:cNvSpPr>
                <a:spLocks/>
              </p:cNvSpPr>
              <p:nvPr/>
            </p:nvSpPr>
            <p:spPr bwMode="auto">
              <a:xfrm>
                <a:off x="1514" y="1672"/>
                <a:ext cx="40" cy="43"/>
              </a:xfrm>
              <a:custGeom>
                <a:avLst/>
                <a:gdLst>
                  <a:gd name="T0" fmla="*/ 103 w 103"/>
                  <a:gd name="T1" fmla="*/ 0 h 111"/>
                  <a:gd name="T2" fmla="*/ 89 w 103"/>
                  <a:gd name="T3" fmla="*/ 6 h 111"/>
                  <a:gd name="T4" fmla="*/ 65 w 103"/>
                  <a:gd name="T5" fmla="*/ 29 h 111"/>
                  <a:gd name="T6" fmla="*/ 53 w 103"/>
                  <a:gd name="T7" fmla="*/ 41 h 111"/>
                  <a:gd name="T8" fmla="*/ 39 w 103"/>
                  <a:gd name="T9" fmla="*/ 54 h 111"/>
                  <a:gd name="T10" fmla="*/ 11 w 103"/>
                  <a:gd name="T11" fmla="*/ 78 h 111"/>
                  <a:gd name="T12" fmla="*/ 20 w 103"/>
                  <a:gd name="T13" fmla="*/ 83 h 111"/>
                  <a:gd name="T14" fmla="*/ 26 w 103"/>
                  <a:gd name="T15" fmla="*/ 83 h 111"/>
                  <a:gd name="T16" fmla="*/ 39 w 103"/>
                  <a:gd name="T17" fmla="*/ 90 h 111"/>
                  <a:gd name="T18" fmla="*/ 39 w 103"/>
                  <a:gd name="T19" fmla="*/ 90 h 111"/>
                  <a:gd name="T20" fmla="*/ 59 w 103"/>
                  <a:gd name="T21" fmla="*/ 111 h 111"/>
                  <a:gd name="T22" fmla="*/ 57 w 103"/>
                  <a:gd name="T23" fmla="*/ 109 h 111"/>
                  <a:gd name="T24" fmla="*/ 58 w 103"/>
                  <a:gd name="T25" fmla="*/ 106 h 111"/>
                  <a:gd name="T26" fmla="*/ 55 w 103"/>
                  <a:gd name="T27" fmla="*/ 102 h 111"/>
                  <a:gd name="T28" fmla="*/ 33 w 103"/>
                  <a:gd name="T29" fmla="*/ 83 h 111"/>
                  <a:gd name="T30" fmla="*/ 32 w 103"/>
                  <a:gd name="T31" fmla="*/ 83 h 111"/>
                  <a:gd name="T32" fmla="*/ 30 w 103"/>
                  <a:gd name="T33" fmla="*/ 83 h 111"/>
                  <a:gd name="T34" fmla="*/ 10 w 103"/>
                  <a:gd name="T35" fmla="*/ 73 h 111"/>
                  <a:gd name="T36" fmla="*/ 10 w 103"/>
                  <a:gd name="T37" fmla="*/ 72 h 111"/>
                  <a:gd name="T38" fmla="*/ 10 w 103"/>
                  <a:gd name="T39" fmla="*/ 72 h 111"/>
                  <a:gd name="T40" fmla="*/ 48 w 103"/>
                  <a:gd name="T41" fmla="*/ 59 h 111"/>
                  <a:gd name="T42" fmla="*/ 72 w 103"/>
                  <a:gd name="T43" fmla="*/ 46 h 111"/>
                  <a:gd name="T44" fmla="*/ 72 w 103"/>
                  <a:gd name="T45" fmla="*/ 45 h 111"/>
                  <a:gd name="T46" fmla="*/ 72 w 103"/>
                  <a:gd name="T47" fmla="*/ 45 h 111"/>
                  <a:gd name="T48" fmla="*/ 73 w 103"/>
                  <a:gd name="T49" fmla="*/ 42 h 111"/>
                  <a:gd name="T50" fmla="*/ 81 w 103"/>
                  <a:gd name="T51" fmla="*/ 36 h 111"/>
                  <a:gd name="T52" fmla="*/ 81 w 103"/>
                  <a:gd name="T53" fmla="*/ 36 h 111"/>
                  <a:gd name="T54" fmla="*/ 84 w 103"/>
                  <a:gd name="T55" fmla="*/ 36 h 111"/>
                  <a:gd name="T56" fmla="*/ 89 w 103"/>
                  <a:gd name="T57" fmla="*/ 40 h 111"/>
                  <a:gd name="T58" fmla="*/ 91 w 103"/>
                  <a:gd name="T59" fmla="*/ 40 h 111"/>
                  <a:gd name="T60" fmla="*/ 93 w 103"/>
                  <a:gd name="T61" fmla="*/ 36 h 111"/>
                  <a:gd name="T62" fmla="*/ 103 w 103"/>
                  <a:gd name="T6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3" h="111">
                    <a:moveTo>
                      <a:pt x="103" y="0"/>
                    </a:moveTo>
                    <a:cubicBezTo>
                      <a:pt x="98" y="1"/>
                      <a:pt x="94" y="3"/>
                      <a:pt x="89" y="6"/>
                    </a:cubicBezTo>
                    <a:cubicBezTo>
                      <a:pt x="78" y="13"/>
                      <a:pt x="70" y="22"/>
                      <a:pt x="65" y="29"/>
                    </a:cubicBezTo>
                    <a:cubicBezTo>
                      <a:pt x="62" y="32"/>
                      <a:pt x="58" y="37"/>
                      <a:pt x="53" y="41"/>
                    </a:cubicBezTo>
                    <a:cubicBezTo>
                      <a:pt x="48" y="46"/>
                      <a:pt x="43" y="51"/>
                      <a:pt x="39" y="54"/>
                    </a:cubicBezTo>
                    <a:cubicBezTo>
                      <a:pt x="25" y="63"/>
                      <a:pt x="0" y="71"/>
                      <a:pt x="11" y="78"/>
                    </a:cubicBezTo>
                    <a:cubicBezTo>
                      <a:pt x="14" y="81"/>
                      <a:pt x="17" y="82"/>
                      <a:pt x="20" y="83"/>
                    </a:cubicBezTo>
                    <a:cubicBezTo>
                      <a:pt x="22" y="83"/>
                      <a:pt x="24" y="83"/>
                      <a:pt x="26" y="83"/>
                    </a:cubicBezTo>
                    <a:cubicBezTo>
                      <a:pt x="33" y="84"/>
                      <a:pt x="39" y="90"/>
                      <a:pt x="39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43" y="93"/>
                      <a:pt x="49" y="102"/>
                      <a:pt x="59" y="111"/>
                    </a:cubicBezTo>
                    <a:cubicBezTo>
                      <a:pt x="58" y="110"/>
                      <a:pt x="57" y="110"/>
                      <a:pt x="57" y="109"/>
                    </a:cubicBezTo>
                    <a:cubicBezTo>
                      <a:pt x="58" y="106"/>
                      <a:pt x="58" y="106"/>
                      <a:pt x="58" y="106"/>
                    </a:cubicBezTo>
                    <a:cubicBezTo>
                      <a:pt x="57" y="104"/>
                      <a:pt x="56" y="103"/>
                      <a:pt x="55" y="102"/>
                    </a:cubicBezTo>
                    <a:cubicBezTo>
                      <a:pt x="55" y="102"/>
                      <a:pt x="39" y="83"/>
                      <a:pt x="33" y="83"/>
                    </a:cubicBezTo>
                    <a:cubicBezTo>
                      <a:pt x="33" y="83"/>
                      <a:pt x="32" y="83"/>
                      <a:pt x="32" y="83"/>
                    </a:cubicBezTo>
                    <a:cubicBezTo>
                      <a:pt x="32" y="83"/>
                      <a:pt x="32" y="83"/>
                      <a:pt x="30" y="83"/>
                    </a:cubicBezTo>
                    <a:cubicBezTo>
                      <a:pt x="25" y="83"/>
                      <a:pt x="11" y="82"/>
                      <a:pt x="10" y="73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37" y="67"/>
                      <a:pt x="48" y="59"/>
                    </a:cubicBezTo>
                    <a:cubicBezTo>
                      <a:pt x="53" y="55"/>
                      <a:pt x="63" y="50"/>
                      <a:pt x="72" y="46"/>
                    </a:cubicBezTo>
                    <a:cubicBezTo>
                      <a:pt x="72" y="46"/>
                      <a:pt x="72" y="46"/>
                      <a:pt x="72" y="45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2" y="44"/>
                      <a:pt x="72" y="43"/>
                      <a:pt x="73" y="42"/>
                    </a:cubicBezTo>
                    <a:cubicBezTo>
                      <a:pt x="74" y="38"/>
                      <a:pt x="77" y="36"/>
                      <a:pt x="81" y="36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2" y="36"/>
                      <a:pt x="83" y="36"/>
                      <a:pt x="84" y="36"/>
                    </a:cubicBezTo>
                    <a:cubicBezTo>
                      <a:pt x="86" y="37"/>
                      <a:pt x="88" y="38"/>
                      <a:pt x="89" y="40"/>
                    </a:cubicBezTo>
                    <a:cubicBezTo>
                      <a:pt x="90" y="40"/>
                      <a:pt x="91" y="40"/>
                      <a:pt x="91" y="40"/>
                    </a:cubicBezTo>
                    <a:cubicBezTo>
                      <a:pt x="93" y="36"/>
                      <a:pt x="93" y="36"/>
                      <a:pt x="93" y="36"/>
                    </a:cubicBezTo>
                    <a:cubicBezTo>
                      <a:pt x="103" y="0"/>
                      <a:pt x="103" y="0"/>
                      <a:pt x="103" y="0"/>
                    </a:cubicBezTo>
                  </a:path>
                </a:pathLst>
              </a:custGeom>
              <a:solidFill>
                <a:srgbClr val="FEF0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382"/>
              <p:cNvSpPr>
                <a:spLocks noEditPoints="1"/>
              </p:cNvSpPr>
              <p:nvPr/>
            </p:nvSpPr>
            <p:spPr bwMode="auto">
              <a:xfrm>
                <a:off x="1536" y="1686"/>
                <a:ext cx="14" cy="33"/>
              </a:xfrm>
              <a:custGeom>
                <a:avLst/>
                <a:gdLst>
                  <a:gd name="T0" fmla="*/ 1 w 36"/>
                  <a:gd name="T1" fmla="*/ 70 h 85"/>
                  <a:gd name="T2" fmla="*/ 0 w 36"/>
                  <a:gd name="T3" fmla="*/ 73 h 85"/>
                  <a:gd name="T4" fmla="*/ 2 w 36"/>
                  <a:gd name="T5" fmla="*/ 75 h 85"/>
                  <a:gd name="T6" fmla="*/ 13 w 36"/>
                  <a:gd name="T7" fmla="*/ 85 h 85"/>
                  <a:gd name="T8" fmla="*/ 14 w 36"/>
                  <a:gd name="T9" fmla="*/ 82 h 85"/>
                  <a:gd name="T10" fmla="*/ 1 w 36"/>
                  <a:gd name="T11" fmla="*/ 70 h 85"/>
                  <a:gd name="T12" fmla="*/ 36 w 36"/>
                  <a:gd name="T13" fmla="*/ 0 h 85"/>
                  <a:gd name="T14" fmla="*/ 34 w 36"/>
                  <a:gd name="T15" fmla="*/ 4 h 85"/>
                  <a:gd name="T16" fmla="*/ 34 w 36"/>
                  <a:gd name="T17" fmla="*/ 3 h 85"/>
                  <a:gd name="T18" fmla="*/ 34 w 36"/>
                  <a:gd name="T19" fmla="*/ 3 h 85"/>
                  <a:gd name="T20" fmla="*/ 35 w 36"/>
                  <a:gd name="T21" fmla="*/ 4 h 85"/>
                  <a:gd name="T22" fmla="*/ 36 w 36"/>
                  <a:gd name="T2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85">
                    <a:moveTo>
                      <a:pt x="1" y="70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74"/>
                      <a:pt x="1" y="74"/>
                      <a:pt x="2" y="75"/>
                    </a:cubicBezTo>
                    <a:cubicBezTo>
                      <a:pt x="5" y="79"/>
                      <a:pt x="9" y="82"/>
                      <a:pt x="13" y="85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0" y="79"/>
                      <a:pt x="5" y="74"/>
                      <a:pt x="1" y="70"/>
                    </a:cubicBezTo>
                    <a:moveTo>
                      <a:pt x="36" y="0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6" y="0"/>
                      <a:pt x="36" y="0"/>
                      <a:pt x="36" y="0"/>
                    </a:cubicBezTo>
                  </a:path>
                </a:pathLst>
              </a:custGeom>
              <a:solidFill>
                <a:srgbClr val="FDED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926" name="Picture 383"/>
              <p:cNvPicPr>
                <a:picLocks noChangeAspect="1" noChangeArrowheads="1"/>
              </p:cNvPicPr>
              <p:nvPr/>
            </p:nvPicPr>
            <p:blipFill>
              <a:blip r:embed="rId7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9" y="1670"/>
                <a:ext cx="32" cy="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7" name="Picture 384"/>
              <p:cNvPicPr>
                <a:picLocks noChangeAspect="1" noChangeArrowheads="1"/>
              </p:cNvPicPr>
              <p:nvPr/>
            </p:nvPicPr>
            <p:blipFill>
              <a:blip r:embed="rId7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9" y="1671"/>
                <a:ext cx="32" cy="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8" name="Picture 385"/>
              <p:cNvPicPr>
                <a:picLocks noChangeAspect="1" noChangeArrowheads="1"/>
              </p:cNvPicPr>
              <p:nvPr/>
            </p:nvPicPr>
            <p:blipFill>
              <a:blip r:embed="rId7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5" y="1676"/>
                <a:ext cx="8" cy="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9" name="Picture 386"/>
              <p:cNvPicPr>
                <a:picLocks noChangeAspect="1" noChangeArrowheads="1"/>
              </p:cNvPicPr>
              <p:nvPr/>
            </p:nvPicPr>
            <p:blipFill>
              <a:blip r:embed="rId7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74" y="1676"/>
                <a:ext cx="22" cy="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30" name="Picture 387"/>
              <p:cNvPicPr>
                <a:picLocks noChangeAspect="1" noChangeArrowheads="1"/>
              </p:cNvPicPr>
              <p:nvPr/>
            </p:nvPicPr>
            <p:blipFill>
              <a:blip r:embed="rId7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7" y="1679"/>
                <a:ext cx="29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31" name="Freeform 388"/>
              <p:cNvSpPr>
                <a:spLocks/>
              </p:cNvSpPr>
              <p:nvPr/>
            </p:nvSpPr>
            <p:spPr bwMode="auto">
              <a:xfrm>
                <a:off x="1542" y="1686"/>
                <a:ext cx="7" cy="4"/>
              </a:xfrm>
              <a:custGeom>
                <a:avLst/>
                <a:gdLst>
                  <a:gd name="T0" fmla="*/ 9 w 17"/>
                  <a:gd name="T1" fmla="*/ 0 h 10"/>
                  <a:gd name="T2" fmla="*/ 9 w 17"/>
                  <a:gd name="T3" fmla="*/ 0 h 10"/>
                  <a:gd name="T4" fmla="*/ 1 w 17"/>
                  <a:gd name="T5" fmla="*/ 6 h 10"/>
                  <a:gd name="T6" fmla="*/ 0 w 17"/>
                  <a:gd name="T7" fmla="*/ 9 h 10"/>
                  <a:gd name="T8" fmla="*/ 0 w 17"/>
                  <a:gd name="T9" fmla="*/ 9 h 10"/>
                  <a:gd name="T10" fmla="*/ 0 w 17"/>
                  <a:gd name="T11" fmla="*/ 10 h 10"/>
                  <a:gd name="T12" fmla="*/ 3 w 17"/>
                  <a:gd name="T13" fmla="*/ 9 h 10"/>
                  <a:gd name="T14" fmla="*/ 6 w 17"/>
                  <a:gd name="T15" fmla="*/ 7 h 10"/>
                  <a:gd name="T16" fmla="*/ 7 w 17"/>
                  <a:gd name="T17" fmla="*/ 7 h 10"/>
                  <a:gd name="T18" fmla="*/ 8 w 17"/>
                  <a:gd name="T19" fmla="*/ 7 h 10"/>
                  <a:gd name="T20" fmla="*/ 17 w 17"/>
                  <a:gd name="T21" fmla="*/ 4 h 10"/>
                  <a:gd name="T22" fmla="*/ 12 w 17"/>
                  <a:gd name="T23" fmla="*/ 0 h 10"/>
                  <a:gd name="T24" fmla="*/ 9 w 17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0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5" y="0"/>
                      <a:pt x="2" y="2"/>
                      <a:pt x="1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2" y="9"/>
                      <a:pt x="3" y="9"/>
                    </a:cubicBezTo>
                    <a:cubicBezTo>
                      <a:pt x="3" y="7"/>
                      <a:pt x="5" y="7"/>
                      <a:pt x="6" y="7"/>
                    </a:cubicBezTo>
                    <a:cubicBezTo>
                      <a:pt x="6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8" y="7"/>
                    </a:cubicBezTo>
                    <a:cubicBezTo>
                      <a:pt x="11" y="5"/>
                      <a:pt x="14" y="4"/>
                      <a:pt x="17" y="4"/>
                    </a:cubicBezTo>
                    <a:cubicBezTo>
                      <a:pt x="16" y="2"/>
                      <a:pt x="14" y="1"/>
                      <a:pt x="12" y="0"/>
                    </a:cubicBezTo>
                    <a:cubicBezTo>
                      <a:pt x="11" y="0"/>
                      <a:pt x="10" y="0"/>
                      <a:pt x="9" y="0"/>
                    </a:cubicBezTo>
                  </a:path>
                </a:pathLst>
              </a:custGeom>
              <a:solidFill>
                <a:srgbClr val="959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389"/>
              <p:cNvSpPr>
                <a:spLocks/>
              </p:cNvSpPr>
              <p:nvPr/>
            </p:nvSpPr>
            <p:spPr bwMode="auto">
              <a:xfrm>
                <a:off x="1543" y="1688"/>
                <a:ext cx="2" cy="1"/>
              </a:xfrm>
              <a:custGeom>
                <a:avLst/>
                <a:gdLst>
                  <a:gd name="T0" fmla="*/ 3 w 5"/>
                  <a:gd name="T1" fmla="*/ 0 h 2"/>
                  <a:gd name="T2" fmla="*/ 0 w 5"/>
                  <a:gd name="T3" fmla="*/ 2 h 2"/>
                  <a:gd name="T4" fmla="*/ 5 w 5"/>
                  <a:gd name="T5" fmla="*/ 0 h 2"/>
                  <a:gd name="T6" fmla="*/ 4 w 5"/>
                  <a:gd name="T7" fmla="*/ 0 h 2"/>
                  <a:gd name="T8" fmla="*/ 3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cubicBezTo>
                      <a:pt x="2" y="0"/>
                      <a:pt x="0" y="0"/>
                      <a:pt x="0" y="2"/>
                    </a:cubicBezTo>
                    <a:cubicBezTo>
                      <a:pt x="1" y="1"/>
                      <a:pt x="3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</a:path>
                </a:pathLst>
              </a:custGeom>
              <a:solidFill>
                <a:srgbClr val="D2D1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390"/>
              <p:cNvSpPr>
                <a:spLocks/>
              </p:cNvSpPr>
              <p:nvPr/>
            </p:nvSpPr>
            <p:spPr bwMode="auto">
              <a:xfrm>
                <a:off x="1572" y="1671"/>
                <a:ext cx="22" cy="10"/>
              </a:xfrm>
              <a:custGeom>
                <a:avLst/>
                <a:gdLst>
                  <a:gd name="T0" fmla="*/ 24 w 57"/>
                  <a:gd name="T1" fmla="*/ 0 h 25"/>
                  <a:gd name="T2" fmla="*/ 0 w 57"/>
                  <a:gd name="T3" fmla="*/ 5 h 25"/>
                  <a:gd name="T4" fmla="*/ 39 w 57"/>
                  <a:gd name="T5" fmla="*/ 18 h 25"/>
                  <a:gd name="T6" fmla="*/ 49 w 57"/>
                  <a:gd name="T7" fmla="*/ 25 h 25"/>
                  <a:gd name="T8" fmla="*/ 57 w 57"/>
                  <a:gd name="T9" fmla="*/ 4 h 25"/>
                  <a:gd name="T10" fmla="*/ 24 w 57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25">
                    <a:moveTo>
                      <a:pt x="24" y="0"/>
                    </a:moveTo>
                    <a:cubicBezTo>
                      <a:pt x="15" y="0"/>
                      <a:pt x="6" y="1"/>
                      <a:pt x="0" y="5"/>
                    </a:cubicBezTo>
                    <a:cubicBezTo>
                      <a:pt x="0" y="5"/>
                      <a:pt x="20" y="5"/>
                      <a:pt x="39" y="18"/>
                    </a:cubicBezTo>
                    <a:cubicBezTo>
                      <a:pt x="42" y="19"/>
                      <a:pt x="46" y="22"/>
                      <a:pt x="49" y="25"/>
                    </a:cubicBezTo>
                    <a:cubicBezTo>
                      <a:pt x="44" y="16"/>
                      <a:pt x="43" y="7"/>
                      <a:pt x="57" y="4"/>
                    </a:cubicBezTo>
                    <a:cubicBezTo>
                      <a:pt x="57" y="4"/>
                      <a:pt x="40" y="0"/>
                      <a:pt x="24" y="0"/>
                    </a:cubicBezTo>
                  </a:path>
                </a:pathLst>
              </a:custGeom>
              <a:solidFill>
                <a:srgbClr val="F4DD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934" name="Picture 391"/>
              <p:cNvPicPr>
                <a:picLocks noChangeAspect="1" noChangeArrowheads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5" y="1676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35" name="Freeform 392"/>
              <p:cNvSpPr>
                <a:spLocks/>
              </p:cNvSpPr>
              <p:nvPr/>
            </p:nvSpPr>
            <p:spPr bwMode="auto">
              <a:xfrm>
                <a:off x="1594" y="1686"/>
                <a:ext cx="1" cy="1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1 h 4"/>
                  <a:gd name="T4" fmla="*/ 1 w 2"/>
                  <a:gd name="T5" fmla="*/ 2 h 4"/>
                  <a:gd name="T6" fmla="*/ 2 w 2"/>
                  <a:gd name="T7" fmla="*/ 4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3"/>
                      <a:pt x="1" y="1"/>
                      <a:pt x="0" y="0"/>
                    </a:cubicBezTo>
                  </a:path>
                </a:pathLst>
              </a:custGeom>
              <a:solidFill>
                <a:srgbClr val="F4DD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393"/>
              <p:cNvSpPr>
                <a:spLocks/>
              </p:cNvSpPr>
              <p:nvPr/>
            </p:nvSpPr>
            <p:spPr bwMode="auto">
              <a:xfrm>
                <a:off x="1594" y="1686"/>
                <a:ext cx="1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F5E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937" name="Picture 394"/>
              <p:cNvPicPr>
                <a:picLocks noChangeAspect="1" noChangeArrowheads="1"/>
              </p:cNvPicPr>
              <p:nvPr/>
            </p:nvPicPr>
            <p:blipFill>
              <a:blip r:embed="rId7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90" y="1681"/>
                <a:ext cx="6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38" name="Picture 395"/>
              <p:cNvPicPr>
                <a:picLocks noChangeAspect="1" noChangeArrowheads="1"/>
              </p:cNvPicPr>
              <p:nvPr/>
            </p:nvPicPr>
            <p:blipFill>
              <a:blip r:embed="rId8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90" y="1681"/>
                <a:ext cx="6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39" name="Freeform 396"/>
              <p:cNvSpPr>
                <a:spLocks/>
              </p:cNvSpPr>
              <p:nvPr/>
            </p:nvSpPr>
            <p:spPr bwMode="auto">
              <a:xfrm>
                <a:off x="1559" y="1725"/>
                <a:ext cx="9" cy="1"/>
              </a:xfrm>
              <a:custGeom>
                <a:avLst/>
                <a:gdLst>
                  <a:gd name="T0" fmla="*/ 23 w 23"/>
                  <a:gd name="T1" fmla="*/ 0 h 2"/>
                  <a:gd name="T2" fmla="*/ 8 w 23"/>
                  <a:gd name="T3" fmla="*/ 1 h 2"/>
                  <a:gd name="T4" fmla="*/ 6 w 23"/>
                  <a:gd name="T5" fmla="*/ 1 h 2"/>
                  <a:gd name="T6" fmla="*/ 0 w 23"/>
                  <a:gd name="T7" fmla="*/ 1 h 2"/>
                  <a:gd name="T8" fmla="*/ 13 w 23"/>
                  <a:gd name="T9" fmla="*/ 2 h 2"/>
                  <a:gd name="T10" fmla="*/ 23 w 23"/>
                  <a:gd name="T11" fmla="*/ 2 h 2"/>
                  <a:gd name="T12" fmla="*/ 23 w 2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">
                    <a:moveTo>
                      <a:pt x="23" y="0"/>
                    </a:moveTo>
                    <a:cubicBezTo>
                      <a:pt x="18" y="1"/>
                      <a:pt x="13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4" y="2"/>
                      <a:pt x="9" y="2"/>
                      <a:pt x="13" y="2"/>
                    </a:cubicBezTo>
                    <a:cubicBezTo>
                      <a:pt x="16" y="2"/>
                      <a:pt x="19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DE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397"/>
              <p:cNvSpPr>
                <a:spLocks noEditPoints="1"/>
              </p:cNvSpPr>
              <p:nvPr/>
            </p:nvSpPr>
            <p:spPr bwMode="auto">
              <a:xfrm>
                <a:off x="1542" y="1687"/>
                <a:ext cx="33" cy="39"/>
              </a:xfrm>
              <a:custGeom>
                <a:avLst/>
                <a:gdLst>
                  <a:gd name="T0" fmla="*/ 69 w 86"/>
                  <a:gd name="T1" fmla="*/ 33 h 99"/>
                  <a:gd name="T2" fmla="*/ 41 w 86"/>
                  <a:gd name="T3" fmla="*/ 98 h 99"/>
                  <a:gd name="T4" fmla="*/ 36 w 86"/>
                  <a:gd name="T5" fmla="*/ 97 h 99"/>
                  <a:gd name="T6" fmla="*/ 45 w 86"/>
                  <a:gd name="T7" fmla="*/ 99 h 99"/>
                  <a:gd name="T8" fmla="*/ 51 w 86"/>
                  <a:gd name="T9" fmla="*/ 99 h 99"/>
                  <a:gd name="T10" fmla="*/ 53 w 86"/>
                  <a:gd name="T11" fmla="*/ 99 h 99"/>
                  <a:gd name="T12" fmla="*/ 68 w 86"/>
                  <a:gd name="T13" fmla="*/ 98 h 99"/>
                  <a:gd name="T14" fmla="*/ 86 w 86"/>
                  <a:gd name="T15" fmla="*/ 41 h 99"/>
                  <a:gd name="T16" fmla="*/ 69 w 86"/>
                  <a:gd name="T17" fmla="*/ 33 h 99"/>
                  <a:gd name="T18" fmla="*/ 21 w 86"/>
                  <a:gd name="T19" fmla="*/ 0 h 99"/>
                  <a:gd name="T20" fmla="*/ 19 w 86"/>
                  <a:gd name="T21" fmla="*/ 6 h 99"/>
                  <a:gd name="T22" fmla="*/ 19 w 86"/>
                  <a:gd name="T23" fmla="*/ 8 h 99"/>
                  <a:gd name="T24" fmla="*/ 18 w 86"/>
                  <a:gd name="T25" fmla="*/ 10 h 99"/>
                  <a:gd name="T26" fmla="*/ 0 w 86"/>
                  <a:gd name="T27" fmla="*/ 78 h 99"/>
                  <a:gd name="T28" fmla="*/ 23 w 86"/>
                  <a:gd name="T29" fmla="*/ 93 h 99"/>
                  <a:gd name="T30" fmla="*/ 47 w 86"/>
                  <a:gd name="T31" fmla="*/ 19 h 99"/>
                  <a:gd name="T32" fmla="*/ 21 w 86"/>
                  <a:gd name="T33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" h="99">
                    <a:moveTo>
                      <a:pt x="69" y="33"/>
                    </a:moveTo>
                    <a:cubicBezTo>
                      <a:pt x="41" y="98"/>
                      <a:pt x="41" y="98"/>
                      <a:pt x="41" y="98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9" y="98"/>
                      <a:pt x="42" y="99"/>
                      <a:pt x="45" y="99"/>
                    </a:cubicBezTo>
                    <a:cubicBezTo>
                      <a:pt x="47" y="99"/>
                      <a:pt x="49" y="99"/>
                      <a:pt x="51" y="99"/>
                    </a:cubicBezTo>
                    <a:cubicBezTo>
                      <a:pt x="52" y="99"/>
                      <a:pt x="52" y="99"/>
                      <a:pt x="53" y="99"/>
                    </a:cubicBezTo>
                    <a:cubicBezTo>
                      <a:pt x="58" y="99"/>
                      <a:pt x="63" y="99"/>
                      <a:pt x="68" y="98"/>
                    </a:cubicBezTo>
                    <a:cubicBezTo>
                      <a:pt x="69" y="85"/>
                      <a:pt x="77" y="63"/>
                      <a:pt x="86" y="41"/>
                    </a:cubicBezTo>
                    <a:cubicBezTo>
                      <a:pt x="79" y="39"/>
                      <a:pt x="74" y="36"/>
                      <a:pt x="69" y="33"/>
                    </a:cubicBezTo>
                    <a:moveTo>
                      <a:pt x="21" y="0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7"/>
                      <a:pt x="19" y="7"/>
                      <a:pt x="19" y="8"/>
                    </a:cubicBezTo>
                    <a:cubicBezTo>
                      <a:pt x="19" y="9"/>
                      <a:pt x="19" y="9"/>
                      <a:pt x="18" y="1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7" y="84"/>
                      <a:pt x="15" y="89"/>
                      <a:pt x="23" y="93"/>
                    </a:cubicBezTo>
                    <a:cubicBezTo>
                      <a:pt x="25" y="76"/>
                      <a:pt x="36" y="47"/>
                      <a:pt x="47" y="19"/>
                    </a:cubicBezTo>
                    <a:cubicBezTo>
                      <a:pt x="33" y="9"/>
                      <a:pt x="24" y="1"/>
                      <a:pt x="21" y="0"/>
                    </a:cubicBezTo>
                  </a:path>
                </a:pathLst>
              </a:custGeom>
              <a:solidFill>
                <a:srgbClr val="EFE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398"/>
              <p:cNvSpPr>
                <a:spLocks noEditPoints="1"/>
              </p:cNvSpPr>
              <p:nvPr/>
            </p:nvSpPr>
            <p:spPr bwMode="auto">
              <a:xfrm>
                <a:off x="1518" y="1687"/>
                <a:ext cx="32" cy="26"/>
              </a:xfrm>
              <a:custGeom>
                <a:avLst/>
                <a:gdLst>
                  <a:gd name="T0" fmla="*/ 62 w 81"/>
                  <a:gd name="T1" fmla="*/ 6 h 66"/>
                  <a:gd name="T2" fmla="*/ 38 w 81"/>
                  <a:gd name="T3" fmla="*/ 19 h 66"/>
                  <a:gd name="T4" fmla="*/ 0 w 81"/>
                  <a:gd name="T5" fmla="*/ 32 h 66"/>
                  <a:gd name="T6" fmla="*/ 0 w 81"/>
                  <a:gd name="T7" fmla="*/ 32 h 66"/>
                  <a:gd name="T8" fmla="*/ 0 w 81"/>
                  <a:gd name="T9" fmla="*/ 33 h 66"/>
                  <a:gd name="T10" fmla="*/ 20 w 81"/>
                  <a:gd name="T11" fmla="*/ 43 h 66"/>
                  <a:gd name="T12" fmla="*/ 22 w 81"/>
                  <a:gd name="T13" fmla="*/ 43 h 66"/>
                  <a:gd name="T14" fmla="*/ 23 w 81"/>
                  <a:gd name="T15" fmla="*/ 43 h 66"/>
                  <a:gd name="T16" fmla="*/ 45 w 81"/>
                  <a:gd name="T17" fmla="*/ 62 h 66"/>
                  <a:gd name="T18" fmla="*/ 48 w 81"/>
                  <a:gd name="T19" fmla="*/ 66 h 66"/>
                  <a:gd name="T20" fmla="*/ 74 w 81"/>
                  <a:gd name="T21" fmla="*/ 14 h 66"/>
                  <a:gd name="T22" fmla="*/ 71 w 81"/>
                  <a:gd name="T23" fmla="*/ 15 h 66"/>
                  <a:gd name="T24" fmla="*/ 69 w 81"/>
                  <a:gd name="T25" fmla="*/ 14 h 66"/>
                  <a:gd name="T26" fmla="*/ 62 w 81"/>
                  <a:gd name="T27" fmla="*/ 6 h 66"/>
                  <a:gd name="T28" fmla="*/ 81 w 81"/>
                  <a:gd name="T29" fmla="*/ 0 h 66"/>
                  <a:gd name="T30" fmla="*/ 79 w 81"/>
                  <a:gd name="T31" fmla="*/ 0 h 66"/>
                  <a:gd name="T32" fmla="*/ 80 w 81"/>
                  <a:gd name="T33" fmla="*/ 2 h 66"/>
                  <a:gd name="T34" fmla="*/ 81 w 81"/>
                  <a:gd name="T3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1" h="66">
                    <a:moveTo>
                      <a:pt x="62" y="6"/>
                    </a:moveTo>
                    <a:cubicBezTo>
                      <a:pt x="53" y="10"/>
                      <a:pt x="43" y="15"/>
                      <a:pt x="38" y="19"/>
                    </a:cubicBezTo>
                    <a:cubicBezTo>
                      <a:pt x="27" y="27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" y="42"/>
                      <a:pt x="15" y="43"/>
                      <a:pt x="20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3"/>
                      <a:pt x="23" y="43"/>
                      <a:pt x="23" y="43"/>
                    </a:cubicBezTo>
                    <a:cubicBezTo>
                      <a:pt x="29" y="43"/>
                      <a:pt x="45" y="62"/>
                      <a:pt x="45" y="62"/>
                    </a:cubicBezTo>
                    <a:cubicBezTo>
                      <a:pt x="46" y="63"/>
                      <a:pt x="47" y="64"/>
                      <a:pt x="48" y="66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3" y="15"/>
                      <a:pt x="72" y="15"/>
                      <a:pt x="71" y="15"/>
                    </a:cubicBezTo>
                    <a:cubicBezTo>
                      <a:pt x="70" y="15"/>
                      <a:pt x="69" y="15"/>
                      <a:pt x="69" y="14"/>
                    </a:cubicBezTo>
                    <a:cubicBezTo>
                      <a:pt x="65" y="13"/>
                      <a:pt x="62" y="10"/>
                      <a:pt x="62" y="6"/>
                    </a:cubicBezTo>
                    <a:moveTo>
                      <a:pt x="81" y="0"/>
                    </a:moveTo>
                    <a:cubicBezTo>
                      <a:pt x="81" y="0"/>
                      <a:pt x="80" y="0"/>
                      <a:pt x="79" y="0"/>
                    </a:cubicBezTo>
                    <a:cubicBezTo>
                      <a:pt x="79" y="1"/>
                      <a:pt x="80" y="1"/>
                      <a:pt x="80" y="2"/>
                    </a:cubicBezTo>
                    <a:cubicBezTo>
                      <a:pt x="81" y="0"/>
                      <a:pt x="81" y="0"/>
                      <a:pt x="81" y="0"/>
                    </a:cubicBezTo>
                  </a:path>
                </a:pathLst>
              </a:custGeom>
              <a:solidFill>
                <a:srgbClr val="EEE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399"/>
              <p:cNvSpPr>
                <a:spLocks noEditPoints="1"/>
              </p:cNvSpPr>
              <p:nvPr/>
            </p:nvSpPr>
            <p:spPr bwMode="auto">
              <a:xfrm>
                <a:off x="1537" y="1687"/>
                <a:ext cx="13" cy="31"/>
              </a:xfrm>
              <a:custGeom>
                <a:avLst/>
                <a:gdLst>
                  <a:gd name="T0" fmla="*/ 31 w 34"/>
                  <a:gd name="T1" fmla="*/ 11 h 79"/>
                  <a:gd name="T2" fmla="*/ 26 w 34"/>
                  <a:gd name="T3" fmla="*/ 15 h 79"/>
                  <a:gd name="T4" fmla="*/ 0 w 34"/>
                  <a:gd name="T5" fmla="*/ 67 h 79"/>
                  <a:gd name="T6" fmla="*/ 13 w 34"/>
                  <a:gd name="T7" fmla="*/ 79 h 79"/>
                  <a:gd name="T8" fmla="*/ 31 w 34"/>
                  <a:gd name="T9" fmla="*/ 11 h 79"/>
                  <a:gd name="T10" fmla="*/ 33 w 34"/>
                  <a:gd name="T11" fmla="*/ 0 h 79"/>
                  <a:gd name="T12" fmla="*/ 33 w 34"/>
                  <a:gd name="T13" fmla="*/ 0 h 79"/>
                  <a:gd name="T14" fmla="*/ 33 w 34"/>
                  <a:gd name="T15" fmla="*/ 1 h 79"/>
                  <a:gd name="T16" fmla="*/ 32 w 34"/>
                  <a:gd name="T17" fmla="*/ 3 h 79"/>
                  <a:gd name="T18" fmla="*/ 32 w 34"/>
                  <a:gd name="T19" fmla="*/ 6 h 79"/>
                  <a:gd name="T20" fmla="*/ 32 w 34"/>
                  <a:gd name="T21" fmla="*/ 7 h 79"/>
                  <a:gd name="T22" fmla="*/ 32 w 34"/>
                  <a:gd name="T23" fmla="*/ 7 h 79"/>
                  <a:gd name="T24" fmla="*/ 34 w 34"/>
                  <a:gd name="T25" fmla="*/ 1 h 79"/>
                  <a:gd name="T26" fmla="*/ 33 w 34"/>
                  <a:gd name="T2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79">
                    <a:moveTo>
                      <a:pt x="31" y="11"/>
                    </a:moveTo>
                    <a:cubicBezTo>
                      <a:pt x="30" y="13"/>
                      <a:pt x="28" y="15"/>
                      <a:pt x="26" y="15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" y="71"/>
                      <a:pt x="9" y="76"/>
                      <a:pt x="13" y="79"/>
                    </a:cubicBezTo>
                    <a:cubicBezTo>
                      <a:pt x="31" y="11"/>
                      <a:pt x="31" y="11"/>
                      <a:pt x="31" y="11"/>
                    </a:cubicBezTo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4"/>
                      <a:pt x="32" y="5"/>
                      <a:pt x="32" y="6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3" y="0"/>
                    </a:cubicBezTo>
                  </a:path>
                </a:pathLst>
              </a:custGeom>
              <a:solidFill>
                <a:srgbClr val="EDD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943" name="Picture 400"/>
              <p:cNvPicPr>
                <a:picLocks noChangeAspect="1" noChangeArrowheads="1"/>
              </p:cNvPicPr>
              <p:nvPr/>
            </p:nvPicPr>
            <p:blipFill>
              <a:blip r:embed="rId8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9" y="1693"/>
                <a:ext cx="21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4" name="Freeform 401"/>
              <p:cNvSpPr>
                <a:spLocks/>
              </p:cNvSpPr>
              <p:nvPr/>
            </p:nvSpPr>
            <p:spPr bwMode="auto">
              <a:xfrm>
                <a:off x="1603" y="1711"/>
                <a:ext cx="1" cy="0"/>
              </a:xfrm>
              <a:custGeom>
                <a:avLst/>
                <a:gdLst>
                  <a:gd name="T0" fmla="*/ 3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1 w 4"/>
                  <a:gd name="T7" fmla="*/ 1 h 1"/>
                  <a:gd name="T8" fmla="*/ 4 w 4"/>
                  <a:gd name="T9" fmla="*/ 0 h 1"/>
                  <a:gd name="T10" fmla="*/ 3 w 4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EF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402"/>
              <p:cNvSpPr>
                <a:spLocks/>
              </p:cNvSpPr>
              <p:nvPr/>
            </p:nvSpPr>
            <p:spPr bwMode="auto">
              <a:xfrm>
                <a:off x="1569" y="1711"/>
                <a:ext cx="34" cy="15"/>
              </a:xfrm>
              <a:custGeom>
                <a:avLst/>
                <a:gdLst>
                  <a:gd name="T0" fmla="*/ 86 w 86"/>
                  <a:gd name="T1" fmla="*/ 0 h 39"/>
                  <a:gd name="T2" fmla="*/ 75 w 86"/>
                  <a:gd name="T3" fmla="*/ 6 h 39"/>
                  <a:gd name="T4" fmla="*/ 7 w 86"/>
                  <a:gd name="T5" fmla="*/ 37 h 39"/>
                  <a:gd name="T6" fmla="*/ 0 w 86"/>
                  <a:gd name="T7" fmla="*/ 39 h 39"/>
                  <a:gd name="T8" fmla="*/ 86 w 86"/>
                  <a:gd name="T9" fmla="*/ 1 h 39"/>
                  <a:gd name="T10" fmla="*/ 86 w 86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39">
                    <a:moveTo>
                      <a:pt x="86" y="0"/>
                    </a:moveTo>
                    <a:cubicBezTo>
                      <a:pt x="79" y="1"/>
                      <a:pt x="75" y="6"/>
                      <a:pt x="75" y="6"/>
                    </a:cubicBezTo>
                    <a:cubicBezTo>
                      <a:pt x="75" y="6"/>
                      <a:pt x="47" y="29"/>
                      <a:pt x="7" y="37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42" y="34"/>
                      <a:pt x="78" y="6"/>
                      <a:pt x="86" y="1"/>
                    </a:cubicBezTo>
                    <a:cubicBezTo>
                      <a:pt x="86" y="1"/>
                      <a:pt x="86" y="1"/>
                      <a:pt x="86" y="0"/>
                    </a:cubicBezTo>
                  </a:path>
                </a:pathLst>
              </a:custGeom>
              <a:solidFill>
                <a:srgbClr val="EDE2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403"/>
              <p:cNvSpPr>
                <a:spLocks/>
              </p:cNvSpPr>
              <p:nvPr/>
            </p:nvSpPr>
            <p:spPr bwMode="auto">
              <a:xfrm>
                <a:off x="1603" y="1706"/>
                <a:ext cx="6" cy="5"/>
              </a:xfrm>
              <a:custGeom>
                <a:avLst/>
                <a:gdLst>
                  <a:gd name="T0" fmla="*/ 17 w 17"/>
                  <a:gd name="T1" fmla="*/ 0 h 14"/>
                  <a:gd name="T2" fmla="*/ 0 w 17"/>
                  <a:gd name="T3" fmla="*/ 3 h 14"/>
                  <a:gd name="T4" fmla="*/ 0 w 17"/>
                  <a:gd name="T5" fmla="*/ 13 h 14"/>
                  <a:gd name="T6" fmla="*/ 3 w 17"/>
                  <a:gd name="T7" fmla="*/ 13 h 14"/>
                  <a:gd name="T8" fmla="*/ 4 w 17"/>
                  <a:gd name="T9" fmla="*/ 13 h 14"/>
                  <a:gd name="T10" fmla="*/ 6 w 17"/>
                  <a:gd name="T11" fmla="*/ 13 h 14"/>
                  <a:gd name="T12" fmla="*/ 12 w 17"/>
                  <a:gd name="T13" fmla="*/ 14 h 14"/>
                  <a:gd name="T14" fmla="*/ 13 w 17"/>
                  <a:gd name="T15" fmla="*/ 10 h 14"/>
                  <a:gd name="T16" fmla="*/ 17 w 17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6"/>
                      <a:pt x="1" y="9"/>
                      <a:pt x="0" y="13"/>
                    </a:cubicBezTo>
                    <a:cubicBezTo>
                      <a:pt x="1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3"/>
                      <a:pt x="5" y="13"/>
                      <a:pt x="6" y="13"/>
                    </a:cubicBezTo>
                    <a:cubicBezTo>
                      <a:pt x="8" y="13"/>
                      <a:pt x="10" y="13"/>
                      <a:pt x="12" y="14"/>
                    </a:cubicBezTo>
                    <a:cubicBezTo>
                      <a:pt x="13" y="11"/>
                      <a:pt x="13" y="10"/>
                      <a:pt x="13" y="10"/>
                    </a:cubicBezTo>
                    <a:cubicBezTo>
                      <a:pt x="14" y="7"/>
                      <a:pt x="16" y="3"/>
                      <a:pt x="17" y="0"/>
                    </a:cubicBezTo>
                  </a:path>
                </a:pathLst>
              </a:custGeom>
              <a:solidFill>
                <a:srgbClr val="F0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404"/>
              <p:cNvSpPr>
                <a:spLocks/>
              </p:cNvSpPr>
              <p:nvPr/>
            </p:nvSpPr>
            <p:spPr bwMode="auto">
              <a:xfrm>
                <a:off x="1572" y="1706"/>
                <a:ext cx="31" cy="19"/>
              </a:xfrm>
              <a:custGeom>
                <a:avLst/>
                <a:gdLst>
                  <a:gd name="T0" fmla="*/ 34 w 80"/>
                  <a:gd name="T1" fmla="*/ 0 h 48"/>
                  <a:gd name="T2" fmla="*/ 14 w 80"/>
                  <a:gd name="T3" fmla="*/ 42 h 48"/>
                  <a:gd name="T4" fmla="*/ 0 w 80"/>
                  <a:gd name="T5" fmla="*/ 48 h 48"/>
                  <a:gd name="T6" fmla="*/ 68 w 80"/>
                  <a:gd name="T7" fmla="*/ 17 h 48"/>
                  <a:gd name="T8" fmla="*/ 79 w 80"/>
                  <a:gd name="T9" fmla="*/ 11 h 48"/>
                  <a:gd name="T10" fmla="*/ 79 w 80"/>
                  <a:gd name="T11" fmla="*/ 1 h 48"/>
                  <a:gd name="T12" fmla="*/ 65 w 80"/>
                  <a:gd name="T13" fmla="*/ 3 h 48"/>
                  <a:gd name="T14" fmla="*/ 62 w 80"/>
                  <a:gd name="T15" fmla="*/ 3 h 48"/>
                  <a:gd name="T16" fmla="*/ 34 w 80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48">
                    <a:moveTo>
                      <a:pt x="34" y="0"/>
                    </a:moveTo>
                    <a:cubicBezTo>
                      <a:pt x="14" y="42"/>
                      <a:pt x="14" y="42"/>
                      <a:pt x="14" y="4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0" y="40"/>
                      <a:pt x="68" y="17"/>
                      <a:pt x="68" y="17"/>
                    </a:cubicBezTo>
                    <a:cubicBezTo>
                      <a:pt x="68" y="17"/>
                      <a:pt x="72" y="12"/>
                      <a:pt x="79" y="11"/>
                    </a:cubicBezTo>
                    <a:cubicBezTo>
                      <a:pt x="80" y="7"/>
                      <a:pt x="80" y="4"/>
                      <a:pt x="79" y="1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4" y="3"/>
                      <a:pt x="63" y="3"/>
                      <a:pt x="62" y="3"/>
                    </a:cubicBezTo>
                    <a:cubicBezTo>
                      <a:pt x="52" y="3"/>
                      <a:pt x="43" y="2"/>
                      <a:pt x="34" y="0"/>
                    </a:cubicBezTo>
                  </a:path>
                </a:pathLst>
              </a:custGeom>
              <a:solidFill>
                <a:srgbClr val="EFE9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948" name="Picture 405"/>
              <p:cNvPicPr>
                <a:picLocks noChangeAspect="1" noChangeArrowheads="1"/>
              </p:cNvPicPr>
              <p:nvPr/>
            </p:nvPicPr>
            <p:blipFill>
              <a:blip r:embed="rId8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7" y="1723"/>
                <a:ext cx="7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9" name="Group 607"/>
            <p:cNvGrpSpPr>
              <a:grpSpLocks/>
            </p:cNvGrpSpPr>
            <p:nvPr/>
          </p:nvGrpSpPr>
          <p:grpSpPr bwMode="auto">
            <a:xfrm>
              <a:off x="-84138" y="1349375"/>
              <a:ext cx="4041775" cy="3656013"/>
              <a:chOff x="-53" y="850"/>
              <a:chExt cx="2546" cy="2303"/>
            </a:xfrm>
          </p:grpSpPr>
          <p:pic>
            <p:nvPicPr>
              <p:cNvPr id="556" name="Picture 407"/>
              <p:cNvPicPr>
                <a:picLocks noChangeAspect="1" noChangeArrowheads="1"/>
              </p:cNvPicPr>
              <p:nvPr/>
            </p:nvPicPr>
            <p:blipFill>
              <a:blip r:embed="rId8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67" y="1701"/>
                <a:ext cx="20" cy="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57" name="Freeform 408"/>
              <p:cNvSpPr>
                <a:spLocks/>
              </p:cNvSpPr>
              <p:nvPr/>
            </p:nvSpPr>
            <p:spPr bwMode="auto">
              <a:xfrm>
                <a:off x="1549" y="1690"/>
                <a:ext cx="0" cy="1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1 w 1"/>
                  <a:gd name="T5" fmla="*/ 2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9696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409"/>
              <p:cNvSpPr>
                <a:spLocks/>
              </p:cNvSpPr>
              <p:nvPr/>
            </p:nvSpPr>
            <p:spPr bwMode="auto">
              <a:xfrm>
                <a:off x="1542" y="1687"/>
                <a:ext cx="7" cy="6"/>
              </a:xfrm>
              <a:custGeom>
                <a:avLst/>
                <a:gdLst>
                  <a:gd name="T0" fmla="*/ 17 w 18"/>
                  <a:gd name="T1" fmla="*/ 0 h 15"/>
                  <a:gd name="T2" fmla="*/ 8 w 18"/>
                  <a:gd name="T3" fmla="*/ 3 h 15"/>
                  <a:gd name="T4" fmla="*/ 10 w 18"/>
                  <a:gd name="T5" fmla="*/ 8 h 15"/>
                  <a:gd name="T6" fmla="*/ 6 w 18"/>
                  <a:gd name="T7" fmla="*/ 10 h 15"/>
                  <a:gd name="T8" fmla="*/ 5 w 18"/>
                  <a:gd name="T9" fmla="*/ 10 h 15"/>
                  <a:gd name="T10" fmla="*/ 2 w 18"/>
                  <a:gd name="T11" fmla="*/ 7 h 15"/>
                  <a:gd name="T12" fmla="*/ 2 w 18"/>
                  <a:gd name="T13" fmla="*/ 6 h 15"/>
                  <a:gd name="T14" fmla="*/ 3 w 18"/>
                  <a:gd name="T15" fmla="*/ 5 h 15"/>
                  <a:gd name="T16" fmla="*/ 3 w 18"/>
                  <a:gd name="T17" fmla="*/ 5 h 15"/>
                  <a:gd name="T18" fmla="*/ 0 w 18"/>
                  <a:gd name="T19" fmla="*/ 6 h 15"/>
                  <a:gd name="T20" fmla="*/ 7 w 18"/>
                  <a:gd name="T21" fmla="*/ 14 h 15"/>
                  <a:gd name="T22" fmla="*/ 9 w 18"/>
                  <a:gd name="T23" fmla="*/ 15 h 15"/>
                  <a:gd name="T24" fmla="*/ 12 w 18"/>
                  <a:gd name="T25" fmla="*/ 14 h 15"/>
                  <a:gd name="T26" fmla="*/ 18 w 18"/>
                  <a:gd name="T27" fmla="*/ 2 h 15"/>
                  <a:gd name="T28" fmla="*/ 17 w 18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5">
                    <a:moveTo>
                      <a:pt x="17" y="0"/>
                    </a:moveTo>
                    <a:cubicBezTo>
                      <a:pt x="14" y="0"/>
                      <a:pt x="11" y="1"/>
                      <a:pt x="8" y="3"/>
                    </a:cubicBezTo>
                    <a:cubicBezTo>
                      <a:pt x="9" y="4"/>
                      <a:pt x="10" y="6"/>
                      <a:pt x="10" y="8"/>
                    </a:cubicBezTo>
                    <a:cubicBezTo>
                      <a:pt x="9" y="9"/>
                      <a:pt x="8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3" y="10"/>
                      <a:pt x="2" y="8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ubicBezTo>
                      <a:pt x="0" y="10"/>
                      <a:pt x="3" y="13"/>
                      <a:pt x="7" y="14"/>
                    </a:cubicBezTo>
                    <a:cubicBezTo>
                      <a:pt x="7" y="15"/>
                      <a:pt x="8" y="15"/>
                      <a:pt x="9" y="15"/>
                    </a:cubicBezTo>
                    <a:cubicBezTo>
                      <a:pt x="10" y="15"/>
                      <a:pt x="11" y="15"/>
                      <a:pt x="12" y="1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7" y="1"/>
                      <a:pt x="17" y="0"/>
                    </a:cubicBezTo>
                  </a:path>
                </a:pathLst>
              </a:custGeom>
              <a:solidFill>
                <a:srgbClr val="9693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410"/>
              <p:cNvSpPr>
                <a:spLocks/>
              </p:cNvSpPr>
              <p:nvPr/>
            </p:nvSpPr>
            <p:spPr bwMode="auto">
              <a:xfrm>
                <a:off x="1547" y="1688"/>
                <a:ext cx="2" cy="5"/>
              </a:xfrm>
              <a:custGeom>
                <a:avLst/>
                <a:gdLst>
                  <a:gd name="T0" fmla="*/ 6 w 6"/>
                  <a:gd name="T1" fmla="*/ 0 h 12"/>
                  <a:gd name="T2" fmla="*/ 0 w 6"/>
                  <a:gd name="T3" fmla="*/ 12 h 12"/>
                  <a:gd name="T4" fmla="*/ 5 w 6"/>
                  <a:gd name="T5" fmla="*/ 8 h 12"/>
                  <a:gd name="T6" fmla="*/ 6 w 6"/>
                  <a:gd name="T7" fmla="*/ 4 h 12"/>
                  <a:gd name="T8" fmla="*/ 6 w 6"/>
                  <a:gd name="T9" fmla="*/ 4 h 12"/>
                  <a:gd name="T10" fmla="*/ 6 w 6"/>
                  <a:gd name="T11" fmla="*/ 3 h 12"/>
                  <a:gd name="T12" fmla="*/ 6 w 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4" y="10"/>
                      <a:pt x="5" y="8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1"/>
                      <a:pt x="6" y="0"/>
                    </a:cubicBezTo>
                  </a:path>
                </a:pathLst>
              </a:custGeom>
              <a:solidFill>
                <a:srgbClr val="9693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411"/>
              <p:cNvSpPr>
                <a:spLocks/>
              </p:cNvSpPr>
              <p:nvPr/>
            </p:nvSpPr>
            <p:spPr bwMode="auto">
              <a:xfrm>
                <a:off x="1543" y="1688"/>
                <a:ext cx="3" cy="3"/>
              </a:xfrm>
              <a:custGeom>
                <a:avLst/>
                <a:gdLst>
                  <a:gd name="T0" fmla="*/ 6 w 8"/>
                  <a:gd name="T1" fmla="*/ 0 h 7"/>
                  <a:gd name="T2" fmla="*/ 1 w 8"/>
                  <a:gd name="T3" fmla="*/ 2 h 7"/>
                  <a:gd name="T4" fmla="*/ 1 w 8"/>
                  <a:gd name="T5" fmla="*/ 2 h 7"/>
                  <a:gd name="T6" fmla="*/ 0 w 8"/>
                  <a:gd name="T7" fmla="*/ 3 h 7"/>
                  <a:gd name="T8" fmla="*/ 0 w 8"/>
                  <a:gd name="T9" fmla="*/ 4 h 7"/>
                  <a:gd name="T10" fmla="*/ 3 w 8"/>
                  <a:gd name="T11" fmla="*/ 7 h 7"/>
                  <a:gd name="T12" fmla="*/ 4 w 8"/>
                  <a:gd name="T13" fmla="*/ 7 h 7"/>
                  <a:gd name="T14" fmla="*/ 8 w 8"/>
                  <a:gd name="T15" fmla="*/ 5 h 7"/>
                  <a:gd name="T16" fmla="*/ 6 w 8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7">
                    <a:moveTo>
                      <a:pt x="6" y="0"/>
                    </a:moveTo>
                    <a:cubicBezTo>
                      <a:pt x="4" y="1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3" y="7"/>
                      <a:pt x="4" y="7"/>
                      <a:pt x="4" y="7"/>
                    </a:cubicBezTo>
                    <a:cubicBezTo>
                      <a:pt x="6" y="7"/>
                      <a:pt x="7" y="6"/>
                      <a:pt x="8" y="5"/>
                    </a:cubicBezTo>
                    <a:cubicBezTo>
                      <a:pt x="8" y="3"/>
                      <a:pt x="7" y="1"/>
                      <a:pt x="6" y="0"/>
                    </a:cubicBezTo>
                  </a:path>
                </a:pathLst>
              </a:custGeom>
              <a:solidFill>
                <a:srgbClr val="C8C7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412"/>
              <p:cNvSpPr>
                <a:spLocks/>
              </p:cNvSpPr>
              <p:nvPr/>
            </p:nvSpPr>
            <p:spPr bwMode="auto">
              <a:xfrm>
                <a:off x="2400" y="850"/>
                <a:ext cx="23" cy="49"/>
              </a:xfrm>
              <a:custGeom>
                <a:avLst/>
                <a:gdLst>
                  <a:gd name="T0" fmla="*/ 52 w 59"/>
                  <a:gd name="T1" fmla="*/ 0 h 127"/>
                  <a:gd name="T2" fmla="*/ 16 w 59"/>
                  <a:gd name="T3" fmla="*/ 107 h 127"/>
                  <a:gd name="T4" fmla="*/ 29 w 59"/>
                  <a:gd name="T5" fmla="*/ 127 h 127"/>
                  <a:gd name="T6" fmla="*/ 35 w 59"/>
                  <a:gd name="T7" fmla="*/ 120 h 127"/>
                  <a:gd name="T8" fmla="*/ 25 w 59"/>
                  <a:gd name="T9" fmla="*/ 109 h 127"/>
                  <a:gd name="T10" fmla="*/ 40 w 59"/>
                  <a:gd name="T11" fmla="*/ 110 h 127"/>
                  <a:gd name="T12" fmla="*/ 42 w 59"/>
                  <a:gd name="T13" fmla="*/ 101 h 127"/>
                  <a:gd name="T14" fmla="*/ 35 w 59"/>
                  <a:gd name="T15" fmla="*/ 102 h 127"/>
                  <a:gd name="T16" fmla="*/ 33 w 59"/>
                  <a:gd name="T17" fmla="*/ 103 h 127"/>
                  <a:gd name="T18" fmla="*/ 26 w 59"/>
                  <a:gd name="T19" fmla="*/ 105 h 127"/>
                  <a:gd name="T20" fmla="*/ 51 w 59"/>
                  <a:gd name="T21" fmla="*/ 44 h 127"/>
                  <a:gd name="T22" fmla="*/ 59 w 59"/>
                  <a:gd name="T23" fmla="*/ 19 h 127"/>
                  <a:gd name="T24" fmla="*/ 59 w 59"/>
                  <a:gd name="T25" fmla="*/ 18 h 127"/>
                  <a:gd name="T26" fmla="*/ 52 w 59"/>
                  <a:gd name="T2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127">
                    <a:moveTo>
                      <a:pt x="52" y="0"/>
                    </a:moveTo>
                    <a:cubicBezTo>
                      <a:pt x="0" y="27"/>
                      <a:pt x="16" y="107"/>
                      <a:pt x="16" y="107"/>
                    </a:cubicBezTo>
                    <a:cubicBezTo>
                      <a:pt x="19" y="121"/>
                      <a:pt x="29" y="127"/>
                      <a:pt x="29" y="127"/>
                    </a:cubicBezTo>
                    <a:cubicBezTo>
                      <a:pt x="35" y="120"/>
                      <a:pt x="35" y="120"/>
                      <a:pt x="35" y="120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35" y="102"/>
                      <a:pt x="35" y="102"/>
                      <a:pt x="35" y="102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0" y="104"/>
                      <a:pt x="27" y="105"/>
                      <a:pt x="26" y="105"/>
                    </a:cubicBezTo>
                    <a:cubicBezTo>
                      <a:pt x="13" y="105"/>
                      <a:pt x="36" y="72"/>
                      <a:pt x="51" y="44"/>
                    </a:cubicBezTo>
                    <a:cubicBezTo>
                      <a:pt x="57" y="34"/>
                      <a:pt x="59" y="26"/>
                      <a:pt x="59" y="19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5"/>
                      <a:pt x="52" y="0"/>
                      <a:pt x="52" y="0"/>
                    </a:cubicBezTo>
                  </a:path>
                </a:pathLst>
              </a:custGeom>
              <a:solidFill>
                <a:srgbClr val="ECF0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413"/>
              <p:cNvSpPr>
                <a:spLocks/>
              </p:cNvSpPr>
              <p:nvPr/>
            </p:nvSpPr>
            <p:spPr bwMode="auto">
              <a:xfrm>
                <a:off x="1712" y="1700"/>
                <a:ext cx="566" cy="425"/>
              </a:xfrm>
              <a:custGeom>
                <a:avLst/>
                <a:gdLst>
                  <a:gd name="T0" fmla="*/ 0 w 1453"/>
                  <a:gd name="T1" fmla="*/ 943 h 1092"/>
                  <a:gd name="T2" fmla="*/ 853 w 1453"/>
                  <a:gd name="T3" fmla="*/ 923 h 1092"/>
                  <a:gd name="T4" fmla="*/ 1163 w 1453"/>
                  <a:gd name="T5" fmla="*/ 725 h 1092"/>
                  <a:gd name="T6" fmla="*/ 1453 w 1453"/>
                  <a:gd name="T7" fmla="*/ 357 h 1092"/>
                  <a:gd name="T8" fmla="*/ 825 w 1453"/>
                  <a:gd name="T9" fmla="*/ 0 h 1092"/>
                  <a:gd name="T10" fmla="*/ 0 w 1453"/>
                  <a:gd name="T11" fmla="*/ 943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3" h="1092">
                    <a:moveTo>
                      <a:pt x="0" y="943"/>
                    </a:moveTo>
                    <a:cubicBezTo>
                      <a:pt x="0" y="943"/>
                      <a:pt x="459" y="1092"/>
                      <a:pt x="853" y="923"/>
                    </a:cubicBezTo>
                    <a:cubicBezTo>
                      <a:pt x="1028" y="848"/>
                      <a:pt x="1069" y="807"/>
                      <a:pt x="1163" y="725"/>
                    </a:cubicBezTo>
                    <a:cubicBezTo>
                      <a:pt x="1331" y="576"/>
                      <a:pt x="1453" y="357"/>
                      <a:pt x="1453" y="357"/>
                    </a:cubicBezTo>
                    <a:cubicBezTo>
                      <a:pt x="825" y="0"/>
                      <a:pt x="825" y="0"/>
                      <a:pt x="825" y="0"/>
                    </a:cubicBezTo>
                    <a:cubicBezTo>
                      <a:pt x="0" y="943"/>
                      <a:pt x="0" y="943"/>
                      <a:pt x="0" y="943"/>
                    </a:cubicBezTo>
                  </a:path>
                </a:pathLst>
              </a:custGeom>
              <a:solidFill>
                <a:srgbClr val="F5C2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414"/>
              <p:cNvSpPr>
                <a:spLocks/>
              </p:cNvSpPr>
              <p:nvPr/>
            </p:nvSpPr>
            <p:spPr bwMode="auto">
              <a:xfrm>
                <a:off x="1339" y="1760"/>
                <a:ext cx="399" cy="332"/>
              </a:xfrm>
              <a:custGeom>
                <a:avLst/>
                <a:gdLst>
                  <a:gd name="T0" fmla="*/ 1016 w 1026"/>
                  <a:gd name="T1" fmla="*/ 551 h 852"/>
                  <a:gd name="T2" fmla="*/ 446 w 1026"/>
                  <a:gd name="T3" fmla="*/ 385 h 852"/>
                  <a:gd name="T4" fmla="*/ 327 w 1026"/>
                  <a:gd name="T5" fmla="*/ 135 h 852"/>
                  <a:gd name="T6" fmla="*/ 226 w 1026"/>
                  <a:gd name="T7" fmla="*/ 165 h 852"/>
                  <a:gd name="T8" fmla="*/ 41 w 1026"/>
                  <a:gd name="T9" fmla="*/ 0 h 852"/>
                  <a:gd name="T10" fmla="*/ 49 w 1026"/>
                  <a:gd name="T11" fmla="*/ 115 h 852"/>
                  <a:gd name="T12" fmla="*/ 135 w 1026"/>
                  <a:gd name="T13" fmla="*/ 226 h 852"/>
                  <a:gd name="T14" fmla="*/ 152 w 1026"/>
                  <a:gd name="T15" fmla="*/ 482 h 852"/>
                  <a:gd name="T16" fmla="*/ 302 w 1026"/>
                  <a:gd name="T17" fmla="*/ 525 h 852"/>
                  <a:gd name="T18" fmla="*/ 1026 w 1026"/>
                  <a:gd name="T19" fmla="*/ 789 h 852"/>
                  <a:gd name="T20" fmla="*/ 1016 w 1026"/>
                  <a:gd name="T21" fmla="*/ 551 h 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6" h="852">
                    <a:moveTo>
                      <a:pt x="1016" y="551"/>
                    </a:moveTo>
                    <a:cubicBezTo>
                      <a:pt x="1016" y="551"/>
                      <a:pt x="736" y="695"/>
                      <a:pt x="446" y="385"/>
                    </a:cubicBezTo>
                    <a:cubicBezTo>
                      <a:pt x="446" y="385"/>
                      <a:pt x="459" y="168"/>
                      <a:pt x="327" y="135"/>
                    </a:cubicBezTo>
                    <a:cubicBezTo>
                      <a:pt x="226" y="165"/>
                      <a:pt x="226" y="165"/>
                      <a:pt x="226" y="16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0" y="41"/>
                      <a:pt x="49" y="115"/>
                    </a:cubicBezTo>
                    <a:cubicBezTo>
                      <a:pt x="135" y="226"/>
                      <a:pt x="135" y="226"/>
                      <a:pt x="135" y="226"/>
                    </a:cubicBezTo>
                    <a:cubicBezTo>
                      <a:pt x="135" y="226"/>
                      <a:pt x="69" y="404"/>
                      <a:pt x="152" y="482"/>
                    </a:cubicBezTo>
                    <a:cubicBezTo>
                      <a:pt x="152" y="482"/>
                      <a:pt x="211" y="560"/>
                      <a:pt x="302" y="525"/>
                    </a:cubicBezTo>
                    <a:cubicBezTo>
                      <a:pt x="302" y="525"/>
                      <a:pt x="776" y="852"/>
                      <a:pt x="1026" y="789"/>
                    </a:cubicBezTo>
                    <a:cubicBezTo>
                      <a:pt x="1016" y="551"/>
                      <a:pt x="1016" y="551"/>
                      <a:pt x="1016" y="551"/>
                    </a:cubicBezTo>
                  </a:path>
                </a:pathLst>
              </a:custGeom>
              <a:solidFill>
                <a:srgbClr val="F5C2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415"/>
              <p:cNvSpPr>
                <a:spLocks/>
              </p:cNvSpPr>
              <p:nvPr/>
            </p:nvSpPr>
            <p:spPr bwMode="auto">
              <a:xfrm>
                <a:off x="1374" y="1919"/>
                <a:ext cx="78" cy="43"/>
              </a:xfrm>
              <a:custGeom>
                <a:avLst/>
                <a:gdLst>
                  <a:gd name="T0" fmla="*/ 22 w 201"/>
                  <a:gd name="T1" fmla="*/ 0 h 110"/>
                  <a:gd name="T2" fmla="*/ 160 w 201"/>
                  <a:gd name="T3" fmla="*/ 73 h 110"/>
                  <a:gd name="T4" fmla="*/ 30 w 201"/>
                  <a:gd name="T5" fmla="*/ 76 h 110"/>
                  <a:gd name="T6" fmla="*/ 22 w 201"/>
                  <a:gd name="T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1" h="110">
                    <a:moveTo>
                      <a:pt x="22" y="0"/>
                    </a:moveTo>
                    <a:cubicBezTo>
                      <a:pt x="22" y="0"/>
                      <a:pt x="201" y="35"/>
                      <a:pt x="160" y="73"/>
                    </a:cubicBezTo>
                    <a:cubicBezTo>
                      <a:pt x="120" y="110"/>
                      <a:pt x="49" y="100"/>
                      <a:pt x="30" y="76"/>
                    </a:cubicBezTo>
                    <a:cubicBezTo>
                      <a:pt x="10" y="53"/>
                      <a:pt x="0" y="21"/>
                      <a:pt x="22" y="0"/>
                    </a:cubicBezTo>
                  </a:path>
                </a:pathLst>
              </a:custGeom>
              <a:solidFill>
                <a:srgbClr val="F5C2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416"/>
              <p:cNvSpPr>
                <a:spLocks/>
              </p:cNvSpPr>
              <p:nvPr/>
            </p:nvSpPr>
            <p:spPr bwMode="auto">
              <a:xfrm>
                <a:off x="1369" y="1882"/>
                <a:ext cx="98" cy="59"/>
              </a:xfrm>
              <a:custGeom>
                <a:avLst/>
                <a:gdLst>
                  <a:gd name="T0" fmla="*/ 31 w 251"/>
                  <a:gd name="T1" fmla="*/ 0 h 151"/>
                  <a:gd name="T2" fmla="*/ 196 w 251"/>
                  <a:gd name="T3" fmla="*/ 110 h 151"/>
                  <a:gd name="T4" fmla="*/ 31 w 251"/>
                  <a:gd name="T5" fmla="*/ 97 h 151"/>
                  <a:gd name="T6" fmla="*/ 31 w 251"/>
                  <a:gd name="T7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1" h="151">
                    <a:moveTo>
                      <a:pt x="31" y="0"/>
                    </a:moveTo>
                    <a:cubicBezTo>
                      <a:pt x="31" y="0"/>
                      <a:pt x="251" y="68"/>
                      <a:pt x="196" y="110"/>
                    </a:cubicBezTo>
                    <a:cubicBezTo>
                      <a:pt x="141" y="151"/>
                      <a:pt x="53" y="130"/>
                      <a:pt x="31" y="97"/>
                    </a:cubicBezTo>
                    <a:cubicBezTo>
                      <a:pt x="10" y="65"/>
                      <a:pt x="0" y="23"/>
                      <a:pt x="31" y="0"/>
                    </a:cubicBezTo>
                  </a:path>
                </a:pathLst>
              </a:custGeom>
              <a:solidFill>
                <a:srgbClr val="F5C2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417"/>
              <p:cNvSpPr>
                <a:spLocks/>
              </p:cNvSpPr>
              <p:nvPr/>
            </p:nvSpPr>
            <p:spPr bwMode="auto">
              <a:xfrm>
                <a:off x="1377" y="1848"/>
                <a:ext cx="91" cy="69"/>
              </a:xfrm>
              <a:custGeom>
                <a:avLst/>
                <a:gdLst>
                  <a:gd name="T0" fmla="*/ 36 w 232"/>
                  <a:gd name="T1" fmla="*/ 0 h 176"/>
                  <a:gd name="T2" fmla="*/ 168 w 232"/>
                  <a:gd name="T3" fmla="*/ 152 h 176"/>
                  <a:gd name="T4" fmla="*/ 13 w 232"/>
                  <a:gd name="T5" fmla="*/ 94 h 176"/>
                  <a:gd name="T6" fmla="*/ 36 w 232"/>
                  <a:gd name="T7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2" h="176">
                    <a:moveTo>
                      <a:pt x="36" y="0"/>
                    </a:moveTo>
                    <a:cubicBezTo>
                      <a:pt x="36" y="0"/>
                      <a:pt x="232" y="127"/>
                      <a:pt x="168" y="152"/>
                    </a:cubicBezTo>
                    <a:cubicBezTo>
                      <a:pt x="105" y="176"/>
                      <a:pt x="25" y="131"/>
                      <a:pt x="13" y="94"/>
                    </a:cubicBezTo>
                    <a:cubicBezTo>
                      <a:pt x="0" y="56"/>
                      <a:pt x="1" y="13"/>
                      <a:pt x="36" y="0"/>
                    </a:cubicBezTo>
                  </a:path>
                </a:pathLst>
              </a:custGeom>
              <a:solidFill>
                <a:srgbClr val="F5C2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418"/>
              <p:cNvSpPr>
                <a:spLocks/>
              </p:cNvSpPr>
              <p:nvPr/>
            </p:nvSpPr>
            <p:spPr bwMode="auto">
              <a:xfrm>
                <a:off x="1425" y="1836"/>
                <a:ext cx="38" cy="64"/>
              </a:xfrm>
              <a:custGeom>
                <a:avLst/>
                <a:gdLst>
                  <a:gd name="T0" fmla="*/ 90 w 96"/>
                  <a:gd name="T1" fmla="*/ 57 h 165"/>
                  <a:gd name="T2" fmla="*/ 0 w 96"/>
                  <a:gd name="T3" fmla="*/ 133 h 165"/>
                  <a:gd name="T4" fmla="*/ 36 w 96"/>
                  <a:gd name="T5" fmla="*/ 83 h 165"/>
                  <a:gd name="T6" fmla="*/ 53 w 96"/>
                  <a:gd name="T7" fmla="*/ 0 h 165"/>
                  <a:gd name="T8" fmla="*/ 90 w 96"/>
                  <a:gd name="T9" fmla="*/ 5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65">
                    <a:moveTo>
                      <a:pt x="90" y="57"/>
                    </a:moveTo>
                    <a:cubicBezTo>
                      <a:pt x="90" y="57"/>
                      <a:pt x="38" y="165"/>
                      <a:pt x="0" y="133"/>
                    </a:cubicBezTo>
                    <a:cubicBezTo>
                      <a:pt x="0" y="133"/>
                      <a:pt x="28" y="120"/>
                      <a:pt x="36" y="83"/>
                    </a:cubicBezTo>
                    <a:cubicBezTo>
                      <a:pt x="43" y="46"/>
                      <a:pt x="65" y="22"/>
                      <a:pt x="53" y="0"/>
                    </a:cubicBezTo>
                    <a:cubicBezTo>
                      <a:pt x="53" y="0"/>
                      <a:pt x="96" y="10"/>
                      <a:pt x="90" y="57"/>
                    </a:cubicBezTo>
                  </a:path>
                </a:pathLst>
              </a:custGeom>
              <a:solidFill>
                <a:srgbClr val="F2A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419"/>
              <p:cNvSpPr>
                <a:spLocks/>
              </p:cNvSpPr>
              <p:nvPr/>
            </p:nvSpPr>
            <p:spPr bwMode="auto">
              <a:xfrm>
                <a:off x="1344" y="1750"/>
                <a:ext cx="83" cy="106"/>
              </a:xfrm>
              <a:custGeom>
                <a:avLst/>
                <a:gdLst>
                  <a:gd name="T0" fmla="*/ 14 w 213"/>
                  <a:gd name="T1" fmla="*/ 79 h 273"/>
                  <a:gd name="T2" fmla="*/ 50 w 213"/>
                  <a:gd name="T3" fmla="*/ 94 h 273"/>
                  <a:gd name="T4" fmla="*/ 193 w 213"/>
                  <a:gd name="T5" fmla="*/ 273 h 273"/>
                  <a:gd name="T6" fmla="*/ 213 w 213"/>
                  <a:gd name="T7" fmla="*/ 200 h 273"/>
                  <a:gd name="T8" fmla="*/ 39 w 213"/>
                  <a:gd name="T9" fmla="*/ 35 h 273"/>
                  <a:gd name="T10" fmla="*/ 14 w 213"/>
                  <a:gd name="T11" fmla="*/ 79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3" h="273">
                    <a:moveTo>
                      <a:pt x="14" y="79"/>
                    </a:moveTo>
                    <a:cubicBezTo>
                      <a:pt x="14" y="79"/>
                      <a:pt x="18" y="54"/>
                      <a:pt x="50" y="94"/>
                    </a:cubicBezTo>
                    <a:cubicBezTo>
                      <a:pt x="81" y="133"/>
                      <a:pt x="188" y="243"/>
                      <a:pt x="193" y="273"/>
                    </a:cubicBezTo>
                    <a:cubicBezTo>
                      <a:pt x="193" y="273"/>
                      <a:pt x="195" y="225"/>
                      <a:pt x="213" y="200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9" y="35"/>
                      <a:pt x="0" y="0"/>
                      <a:pt x="14" y="79"/>
                    </a:cubicBezTo>
                  </a:path>
                </a:pathLst>
              </a:custGeom>
              <a:solidFill>
                <a:srgbClr val="F2A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420"/>
              <p:cNvSpPr>
                <a:spLocks/>
              </p:cNvSpPr>
              <p:nvPr/>
            </p:nvSpPr>
            <p:spPr bwMode="auto">
              <a:xfrm>
                <a:off x="1379" y="1848"/>
                <a:ext cx="70" cy="62"/>
              </a:xfrm>
              <a:custGeom>
                <a:avLst/>
                <a:gdLst>
                  <a:gd name="T0" fmla="*/ 165 w 182"/>
                  <a:gd name="T1" fmla="*/ 152 h 159"/>
                  <a:gd name="T2" fmla="*/ 170 w 182"/>
                  <a:gd name="T3" fmla="*/ 123 h 159"/>
                  <a:gd name="T4" fmla="*/ 156 w 182"/>
                  <a:gd name="T5" fmla="*/ 98 h 159"/>
                  <a:gd name="T6" fmla="*/ 113 w 182"/>
                  <a:gd name="T7" fmla="*/ 70 h 159"/>
                  <a:gd name="T8" fmla="*/ 106 w 182"/>
                  <a:gd name="T9" fmla="*/ 55 h 159"/>
                  <a:gd name="T10" fmla="*/ 33 w 182"/>
                  <a:gd name="T11" fmla="*/ 0 h 159"/>
                  <a:gd name="T12" fmla="*/ 3 w 182"/>
                  <a:gd name="T13" fmla="*/ 41 h 159"/>
                  <a:gd name="T14" fmla="*/ 20 w 182"/>
                  <a:gd name="T15" fmla="*/ 41 h 159"/>
                  <a:gd name="T16" fmla="*/ 132 w 182"/>
                  <a:gd name="T17" fmla="*/ 123 h 159"/>
                  <a:gd name="T18" fmla="*/ 134 w 182"/>
                  <a:gd name="T19" fmla="*/ 158 h 159"/>
                  <a:gd name="T20" fmla="*/ 164 w 182"/>
                  <a:gd name="T21" fmla="*/ 151 h 159"/>
                  <a:gd name="T22" fmla="*/ 165 w 182"/>
                  <a:gd name="T23" fmla="*/ 152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2" h="159">
                    <a:moveTo>
                      <a:pt x="165" y="152"/>
                    </a:moveTo>
                    <a:cubicBezTo>
                      <a:pt x="165" y="152"/>
                      <a:pt x="182" y="159"/>
                      <a:pt x="170" y="123"/>
                    </a:cubicBezTo>
                    <a:cubicBezTo>
                      <a:pt x="156" y="98"/>
                      <a:pt x="156" y="98"/>
                      <a:pt x="156" y="98"/>
                    </a:cubicBezTo>
                    <a:cubicBezTo>
                      <a:pt x="156" y="98"/>
                      <a:pt x="127" y="129"/>
                      <a:pt x="113" y="70"/>
                    </a:cubicBezTo>
                    <a:cubicBezTo>
                      <a:pt x="106" y="55"/>
                      <a:pt x="106" y="55"/>
                      <a:pt x="106" y="55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0" y="10"/>
                      <a:pt x="3" y="41"/>
                    </a:cubicBezTo>
                    <a:cubicBezTo>
                      <a:pt x="3" y="41"/>
                      <a:pt x="8" y="26"/>
                      <a:pt x="20" y="41"/>
                    </a:cubicBezTo>
                    <a:cubicBezTo>
                      <a:pt x="31" y="56"/>
                      <a:pt x="132" y="123"/>
                      <a:pt x="132" y="123"/>
                    </a:cubicBezTo>
                    <a:cubicBezTo>
                      <a:pt x="132" y="123"/>
                      <a:pt x="163" y="141"/>
                      <a:pt x="134" y="158"/>
                    </a:cubicBezTo>
                    <a:cubicBezTo>
                      <a:pt x="164" y="151"/>
                      <a:pt x="164" y="151"/>
                      <a:pt x="164" y="151"/>
                    </a:cubicBezTo>
                    <a:cubicBezTo>
                      <a:pt x="165" y="152"/>
                      <a:pt x="165" y="152"/>
                      <a:pt x="165" y="152"/>
                    </a:cubicBezTo>
                  </a:path>
                </a:pathLst>
              </a:custGeom>
              <a:solidFill>
                <a:srgbClr val="F2A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421"/>
              <p:cNvSpPr>
                <a:spLocks/>
              </p:cNvSpPr>
              <p:nvPr/>
            </p:nvSpPr>
            <p:spPr bwMode="auto">
              <a:xfrm>
                <a:off x="1368" y="1885"/>
                <a:ext cx="84" cy="47"/>
              </a:xfrm>
              <a:custGeom>
                <a:avLst/>
                <a:gdLst>
                  <a:gd name="T0" fmla="*/ 151 w 216"/>
                  <a:gd name="T1" fmla="*/ 122 h 122"/>
                  <a:gd name="T2" fmla="*/ 207 w 216"/>
                  <a:gd name="T3" fmla="*/ 92 h 122"/>
                  <a:gd name="T4" fmla="*/ 194 w 216"/>
                  <a:gd name="T5" fmla="*/ 60 h 122"/>
                  <a:gd name="T6" fmla="*/ 38 w 216"/>
                  <a:gd name="T7" fmla="*/ 0 h 122"/>
                  <a:gd name="T8" fmla="*/ 23 w 216"/>
                  <a:gd name="T9" fmla="*/ 61 h 122"/>
                  <a:gd name="T10" fmla="*/ 139 w 216"/>
                  <a:gd name="T11" fmla="*/ 86 h 122"/>
                  <a:gd name="T12" fmla="*/ 151 w 216"/>
                  <a:gd name="T13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" h="122">
                    <a:moveTo>
                      <a:pt x="151" y="122"/>
                    </a:moveTo>
                    <a:cubicBezTo>
                      <a:pt x="151" y="122"/>
                      <a:pt x="208" y="106"/>
                      <a:pt x="207" y="92"/>
                    </a:cubicBezTo>
                    <a:cubicBezTo>
                      <a:pt x="207" y="92"/>
                      <a:pt x="216" y="69"/>
                      <a:pt x="194" y="60"/>
                    </a:cubicBezTo>
                    <a:cubicBezTo>
                      <a:pt x="194" y="60"/>
                      <a:pt x="76" y="73"/>
                      <a:pt x="38" y="0"/>
                    </a:cubicBezTo>
                    <a:cubicBezTo>
                      <a:pt x="38" y="0"/>
                      <a:pt x="0" y="12"/>
                      <a:pt x="23" y="61"/>
                    </a:cubicBezTo>
                    <a:cubicBezTo>
                      <a:pt x="23" y="61"/>
                      <a:pt x="100" y="90"/>
                      <a:pt x="139" y="86"/>
                    </a:cubicBezTo>
                    <a:cubicBezTo>
                      <a:pt x="177" y="81"/>
                      <a:pt x="178" y="102"/>
                      <a:pt x="151" y="122"/>
                    </a:cubicBezTo>
                  </a:path>
                </a:pathLst>
              </a:custGeom>
              <a:solidFill>
                <a:srgbClr val="F2A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422"/>
              <p:cNvSpPr>
                <a:spLocks/>
              </p:cNvSpPr>
              <p:nvPr/>
            </p:nvSpPr>
            <p:spPr bwMode="auto">
              <a:xfrm>
                <a:off x="1375" y="1920"/>
                <a:ext cx="65" cy="36"/>
              </a:xfrm>
              <a:custGeom>
                <a:avLst/>
                <a:gdLst>
                  <a:gd name="T0" fmla="*/ 124 w 168"/>
                  <a:gd name="T1" fmla="*/ 92 h 92"/>
                  <a:gd name="T2" fmla="*/ 164 w 168"/>
                  <a:gd name="T3" fmla="*/ 57 h 92"/>
                  <a:gd name="T4" fmla="*/ 133 w 168"/>
                  <a:gd name="T5" fmla="*/ 32 h 92"/>
                  <a:gd name="T6" fmla="*/ 17 w 168"/>
                  <a:gd name="T7" fmla="*/ 0 h 92"/>
                  <a:gd name="T8" fmla="*/ 12 w 168"/>
                  <a:gd name="T9" fmla="*/ 43 h 92"/>
                  <a:gd name="T10" fmla="*/ 38 w 168"/>
                  <a:gd name="T11" fmla="*/ 45 h 92"/>
                  <a:gd name="T12" fmla="*/ 105 w 168"/>
                  <a:gd name="T13" fmla="*/ 49 h 92"/>
                  <a:gd name="T14" fmla="*/ 124 w 168"/>
                  <a:gd name="T1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8" h="92">
                    <a:moveTo>
                      <a:pt x="124" y="92"/>
                    </a:moveTo>
                    <a:cubicBezTo>
                      <a:pt x="124" y="92"/>
                      <a:pt x="164" y="75"/>
                      <a:pt x="164" y="57"/>
                    </a:cubicBezTo>
                    <a:cubicBezTo>
                      <a:pt x="164" y="57"/>
                      <a:pt x="148" y="34"/>
                      <a:pt x="133" y="32"/>
                    </a:cubicBezTo>
                    <a:cubicBezTo>
                      <a:pt x="133" y="32"/>
                      <a:pt x="40" y="35"/>
                      <a:pt x="17" y="0"/>
                    </a:cubicBezTo>
                    <a:cubicBezTo>
                      <a:pt x="17" y="0"/>
                      <a:pt x="0" y="20"/>
                      <a:pt x="12" y="43"/>
                    </a:cubicBezTo>
                    <a:cubicBezTo>
                      <a:pt x="12" y="43"/>
                      <a:pt x="24" y="32"/>
                      <a:pt x="38" y="45"/>
                    </a:cubicBezTo>
                    <a:cubicBezTo>
                      <a:pt x="52" y="59"/>
                      <a:pt x="105" y="49"/>
                      <a:pt x="105" y="49"/>
                    </a:cubicBezTo>
                    <a:cubicBezTo>
                      <a:pt x="105" y="49"/>
                      <a:pt x="168" y="65"/>
                      <a:pt x="124" y="92"/>
                    </a:cubicBezTo>
                  </a:path>
                </a:pathLst>
              </a:custGeom>
              <a:solidFill>
                <a:srgbClr val="F2A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423"/>
              <p:cNvSpPr>
                <a:spLocks/>
              </p:cNvSpPr>
              <p:nvPr/>
            </p:nvSpPr>
            <p:spPr bwMode="auto">
              <a:xfrm>
                <a:off x="1455" y="1799"/>
                <a:ext cx="65" cy="155"/>
              </a:xfrm>
              <a:custGeom>
                <a:avLst/>
                <a:gdLst>
                  <a:gd name="T0" fmla="*/ 118 w 166"/>
                  <a:gd name="T1" fmla="*/ 382 h 399"/>
                  <a:gd name="T2" fmla="*/ 87 w 166"/>
                  <a:gd name="T3" fmla="*/ 368 h 399"/>
                  <a:gd name="T4" fmla="*/ 35 w 166"/>
                  <a:gd name="T5" fmla="*/ 399 h 399"/>
                  <a:gd name="T6" fmla="*/ 102 w 166"/>
                  <a:gd name="T7" fmla="*/ 293 h 399"/>
                  <a:gd name="T8" fmla="*/ 69 w 166"/>
                  <a:gd name="T9" fmla="*/ 116 h 399"/>
                  <a:gd name="T10" fmla="*/ 0 w 166"/>
                  <a:gd name="T11" fmla="*/ 45 h 399"/>
                  <a:gd name="T12" fmla="*/ 128 w 166"/>
                  <a:gd name="T13" fmla="*/ 143 h 399"/>
                  <a:gd name="T14" fmla="*/ 147 w 166"/>
                  <a:gd name="T15" fmla="*/ 287 h 399"/>
                  <a:gd name="T16" fmla="*/ 145 w 166"/>
                  <a:gd name="T17" fmla="*/ 296 h 399"/>
                  <a:gd name="T18" fmla="*/ 166 w 166"/>
                  <a:gd name="T19" fmla="*/ 317 h 399"/>
                  <a:gd name="T20" fmla="*/ 118 w 166"/>
                  <a:gd name="T21" fmla="*/ 382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6" h="399">
                    <a:moveTo>
                      <a:pt x="118" y="382"/>
                    </a:moveTo>
                    <a:cubicBezTo>
                      <a:pt x="118" y="382"/>
                      <a:pt x="105" y="357"/>
                      <a:pt x="87" y="368"/>
                    </a:cubicBezTo>
                    <a:cubicBezTo>
                      <a:pt x="68" y="379"/>
                      <a:pt x="35" y="399"/>
                      <a:pt x="35" y="399"/>
                    </a:cubicBezTo>
                    <a:cubicBezTo>
                      <a:pt x="35" y="399"/>
                      <a:pt x="109" y="325"/>
                      <a:pt x="102" y="293"/>
                    </a:cubicBezTo>
                    <a:cubicBezTo>
                      <a:pt x="95" y="261"/>
                      <a:pt x="91" y="158"/>
                      <a:pt x="69" y="116"/>
                    </a:cubicBezTo>
                    <a:cubicBezTo>
                      <a:pt x="47" y="75"/>
                      <a:pt x="35" y="39"/>
                      <a:pt x="0" y="45"/>
                    </a:cubicBezTo>
                    <a:cubicBezTo>
                      <a:pt x="0" y="45"/>
                      <a:pt x="69" y="0"/>
                      <a:pt x="128" y="143"/>
                    </a:cubicBezTo>
                    <a:cubicBezTo>
                      <a:pt x="128" y="143"/>
                      <a:pt x="151" y="250"/>
                      <a:pt x="147" y="287"/>
                    </a:cubicBezTo>
                    <a:cubicBezTo>
                      <a:pt x="142" y="324"/>
                      <a:pt x="145" y="296"/>
                      <a:pt x="145" y="296"/>
                    </a:cubicBezTo>
                    <a:cubicBezTo>
                      <a:pt x="166" y="317"/>
                      <a:pt x="166" y="317"/>
                      <a:pt x="166" y="317"/>
                    </a:cubicBezTo>
                    <a:cubicBezTo>
                      <a:pt x="166" y="317"/>
                      <a:pt x="144" y="359"/>
                      <a:pt x="118" y="382"/>
                    </a:cubicBezTo>
                  </a:path>
                </a:pathLst>
              </a:custGeom>
              <a:solidFill>
                <a:srgbClr val="F2A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424"/>
              <p:cNvSpPr>
                <a:spLocks/>
              </p:cNvSpPr>
              <p:nvPr/>
            </p:nvSpPr>
            <p:spPr bwMode="auto">
              <a:xfrm>
                <a:off x="1426" y="1858"/>
                <a:ext cx="40" cy="88"/>
              </a:xfrm>
              <a:custGeom>
                <a:avLst/>
                <a:gdLst>
                  <a:gd name="T0" fmla="*/ 87 w 102"/>
                  <a:gd name="T1" fmla="*/ 0 h 227"/>
                  <a:gd name="T2" fmla="*/ 12 w 102"/>
                  <a:gd name="T3" fmla="*/ 78 h 227"/>
                  <a:gd name="T4" fmla="*/ 43 w 102"/>
                  <a:gd name="T5" fmla="*/ 129 h 227"/>
                  <a:gd name="T6" fmla="*/ 23 w 102"/>
                  <a:gd name="T7" fmla="*/ 181 h 227"/>
                  <a:gd name="T8" fmla="*/ 0 w 102"/>
                  <a:gd name="T9" fmla="*/ 191 h 227"/>
                  <a:gd name="T10" fmla="*/ 30 w 102"/>
                  <a:gd name="T11" fmla="*/ 227 h 227"/>
                  <a:gd name="T12" fmla="*/ 100 w 102"/>
                  <a:gd name="T13" fmla="*/ 113 h 227"/>
                  <a:gd name="T14" fmla="*/ 87 w 102"/>
                  <a:gd name="T15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" h="227">
                    <a:moveTo>
                      <a:pt x="87" y="0"/>
                    </a:moveTo>
                    <a:cubicBezTo>
                      <a:pt x="87" y="0"/>
                      <a:pt x="48" y="75"/>
                      <a:pt x="12" y="78"/>
                    </a:cubicBezTo>
                    <a:cubicBezTo>
                      <a:pt x="12" y="78"/>
                      <a:pt x="68" y="74"/>
                      <a:pt x="43" y="129"/>
                    </a:cubicBezTo>
                    <a:cubicBezTo>
                      <a:pt x="43" y="129"/>
                      <a:pt x="91" y="155"/>
                      <a:pt x="23" y="181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1"/>
                      <a:pt x="47" y="214"/>
                      <a:pt x="30" y="227"/>
                    </a:cubicBezTo>
                    <a:cubicBezTo>
                      <a:pt x="30" y="227"/>
                      <a:pt x="97" y="180"/>
                      <a:pt x="100" y="113"/>
                    </a:cubicBezTo>
                    <a:cubicBezTo>
                      <a:pt x="102" y="46"/>
                      <a:pt x="87" y="0"/>
                      <a:pt x="87" y="0"/>
                    </a:cubicBezTo>
                  </a:path>
                </a:pathLst>
              </a:custGeom>
              <a:solidFill>
                <a:srgbClr val="F2A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425"/>
              <p:cNvSpPr>
                <a:spLocks noEditPoints="1"/>
              </p:cNvSpPr>
              <p:nvPr/>
            </p:nvSpPr>
            <p:spPr bwMode="auto">
              <a:xfrm>
                <a:off x="1460" y="1854"/>
                <a:ext cx="2" cy="7"/>
              </a:xfrm>
              <a:custGeom>
                <a:avLst/>
                <a:gdLst>
                  <a:gd name="T0" fmla="*/ 5 w 5"/>
                  <a:gd name="T1" fmla="*/ 0 h 17"/>
                  <a:gd name="T2" fmla="*/ 1 w 5"/>
                  <a:gd name="T3" fmla="*/ 7 h 17"/>
                  <a:gd name="T4" fmla="*/ 0 w 5"/>
                  <a:gd name="T5" fmla="*/ 10 h 17"/>
                  <a:gd name="T6" fmla="*/ 2 w 5"/>
                  <a:gd name="T7" fmla="*/ 17 h 17"/>
                  <a:gd name="T8" fmla="*/ 5 w 5"/>
                  <a:gd name="T9" fmla="*/ 0 h 17"/>
                  <a:gd name="T10" fmla="*/ 5 w 5"/>
                  <a:gd name="T11" fmla="*/ 0 h 17"/>
                  <a:gd name="T12" fmla="*/ 5 w 5"/>
                  <a:gd name="T13" fmla="*/ 0 h 17"/>
                  <a:gd name="T14" fmla="*/ 5 w 5"/>
                  <a:gd name="T15" fmla="*/ 0 h 17"/>
                  <a:gd name="T16" fmla="*/ 5 w 5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7">
                    <a:moveTo>
                      <a:pt x="5" y="0"/>
                    </a:moveTo>
                    <a:cubicBezTo>
                      <a:pt x="5" y="0"/>
                      <a:pt x="4" y="3"/>
                      <a:pt x="1" y="7"/>
                    </a:cubicBezTo>
                    <a:cubicBezTo>
                      <a:pt x="1" y="8"/>
                      <a:pt x="1" y="9"/>
                      <a:pt x="0" y="10"/>
                    </a:cubicBezTo>
                    <a:cubicBezTo>
                      <a:pt x="0" y="10"/>
                      <a:pt x="1" y="13"/>
                      <a:pt x="2" y="17"/>
                    </a:cubicBezTo>
                    <a:cubicBezTo>
                      <a:pt x="3" y="12"/>
                      <a:pt x="4" y="6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89B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426"/>
              <p:cNvSpPr>
                <a:spLocks/>
              </p:cNvSpPr>
              <p:nvPr/>
            </p:nvSpPr>
            <p:spPr bwMode="auto">
              <a:xfrm>
                <a:off x="1445" y="1857"/>
                <a:ext cx="16" cy="23"/>
              </a:xfrm>
              <a:custGeom>
                <a:avLst/>
                <a:gdLst>
                  <a:gd name="T0" fmla="*/ 40 w 40"/>
                  <a:gd name="T1" fmla="*/ 0 h 59"/>
                  <a:gd name="T2" fmla="*/ 0 w 40"/>
                  <a:gd name="T3" fmla="*/ 59 h 59"/>
                  <a:gd name="T4" fmla="*/ 39 w 40"/>
                  <a:gd name="T5" fmla="*/ 3 h 59"/>
                  <a:gd name="T6" fmla="*/ 39 w 40"/>
                  <a:gd name="T7" fmla="*/ 3 h 59"/>
                  <a:gd name="T8" fmla="*/ 40 w 40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59">
                    <a:moveTo>
                      <a:pt x="40" y="0"/>
                    </a:moveTo>
                    <a:cubicBezTo>
                      <a:pt x="32" y="12"/>
                      <a:pt x="15" y="38"/>
                      <a:pt x="0" y="59"/>
                    </a:cubicBezTo>
                    <a:cubicBezTo>
                      <a:pt x="22" y="36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79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427"/>
              <p:cNvSpPr>
                <a:spLocks/>
              </p:cNvSpPr>
              <p:nvPr/>
            </p:nvSpPr>
            <p:spPr bwMode="auto">
              <a:xfrm>
                <a:off x="1444" y="1893"/>
                <a:ext cx="1" cy="2"/>
              </a:xfrm>
              <a:custGeom>
                <a:avLst/>
                <a:gdLst>
                  <a:gd name="T0" fmla="*/ 0 w 3"/>
                  <a:gd name="T1" fmla="*/ 0 h 7"/>
                  <a:gd name="T2" fmla="*/ 3 w 3"/>
                  <a:gd name="T3" fmla="*/ 7 h 7"/>
                  <a:gd name="T4" fmla="*/ 0 w 3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cubicBezTo>
                      <a:pt x="1" y="2"/>
                      <a:pt x="2" y="5"/>
                      <a:pt x="3" y="7"/>
                    </a:cubicBezTo>
                    <a:cubicBezTo>
                      <a:pt x="2" y="4"/>
                      <a:pt x="1" y="2"/>
                      <a:pt x="0" y="0"/>
                    </a:cubicBezTo>
                  </a:path>
                </a:pathLst>
              </a:custGeom>
              <a:solidFill>
                <a:srgbClr val="E89B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428"/>
              <p:cNvSpPr>
                <a:spLocks/>
              </p:cNvSpPr>
              <p:nvPr/>
            </p:nvSpPr>
            <p:spPr bwMode="auto">
              <a:xfrm>
                <a:off x="1448" y="1912"/>
                <a:ext cx="2" cy="7"/>
              </a:xfrm>
              <a:custGeom>
                <a:avLst/>
                <a:gdLst>
                  <a:gd name="T0" fmla="*/ 0 w 6"/>
                  <a:gd name="T1" fmla="*/ 0 h 16"/>
                  <a:gd name="T2" fmla="*/ 3 w 6"/>
                  <a:gd name="T3" fmla="*/ 14 h 16"/>
                  <a:gd name="T4" fmla="*/ 3 w 6"/>
                  <a:gd name="T5" fmla="*/ 16 h 16"/>
                  <a:gd name="T6" fmla="*/ 0 w 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6">
                    <a:moveTo>
                      <a:pt x="0" y="0"/>
                    </a:moveTo>
                    <a:cubicBezTo>
                      <a:pt x="3" y="5"/>
                      <a:pt x="3" y="10"/>
                      <a:pt x="3" y="14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6" y="10"/>
                      <a:pt x="4" y="4"/>
                      <a:pt x="0" y="0"/>
                    </a:cubicBezTo>
                  </a:path>
                </a:pathLst>
              </a:custGeom>
              <a:solidFill>
                <a:srgbClr val="E89B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429"/>
              <p:cNvSpPr>
                <a:spLocks/>
              </p:cNvSpPr>
              <p:nvPr/>
            </p:nvSpPr>
            <p:spPr bwMode="auto">
              <a:xfrm>
                <a:off x="1449" y="1918"/>
                <a:ext cx="0" cy="1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1 w 1"/>
                  <a:gd name="T5" fmla="*/ 2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2"/>
                      <a:pt x="0" y="3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</a:path>
                </a:pathLst>
              </a:custGeom>
              <a:solidFill>
                <a:srgbClr val="E89B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430"/>
              <p:cNvSpPr>
                <a:spLocks noEditPoints="1"/>
              </p:cNvSpPr>
              <p:nvPr/>
            </p:nvSpPr>
            <p:spPr bwMode="auto">
              <a:xfrm>
                <a:off x="1433" y="1908"/>
                <a:ext cx="19" cy="21"/>
              </a:xfrm>
              <a:custGeom>
                <a:avLst/>
                <a:gdLst>
                  <a:gd name="T0" fmla="*/ 32 w 47"/>
                  <a:gd name="T1" fmla="*/ 5 h 54"/>
                  <a:gd name="T2" fmla="*/ 31 w 47"/>
                  <a:gd name="T3" fmla="*/ 5 h 54"/>
                  <a:gd name="T4" fmla="*/ 0 w 47"/>
                  <a:gd name="T5" fmla="*/ 54 h 54"/>
                  <a:gd name="T6" fmla="*/ 5 w 47"/>
                  <a:gd name="T7" fmla="*/ 52 h 54"/>
                  <a:gd name="T8" fmla="*/ 39 w 47"/>
                  <a:gd name="T9" fmla="*/ 29 h 54"/>
                  <a:gd name="T10" fmla="*/ 40 w 47"/>
                  <a:gd name="T11" fmla="*/ 25 h 54"/>
                  <a:gd name="T12" fmla="*/ 37 w 47"/>
                  <a:gd name="T13" fmla="*/ 11 h 54"/>
                  <a:gd name="T14" fmla="*/ 32 w 47"/>
                  <a:gd name="T15" fmla="*/ 5 h 54"/>
                  <a:gd name="T16" fmla="*/ 25 w 47"/>
                  <a:gd name="T17" fmla="*/ 0 h 54"/>
                  <a:gd name="T18" fmla="*/ 26 w 47"/>
                  <a:gd name="T19" fmla="*/ 1 h 54"/>
                  <a:gd name="T20" fmla="*/ 26 w 47"/>
                  <a:gd name="T21" fmla="*/ 1 h 54"/>
                  <a:gd name="T22" fmla="*/ 25 w 47"/>
                  <a:gd name="T2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" h="54">
                    <a:moveTo>
                      <a:pt x="32" y="5"/>
                    </a:moveTo>
                    <a:cubicBezTo>
                      <a:pt x="31" y="5"/>
                      <a:pt x="31" y="5"/>
                      <a:pt x="31" y="5"/>
                    </a:cubicBezTo>
                    <a:cubicBezTo>
                      <a:pt x="40" y="13"/>
                      <a:pt x="47" y="31"/>
                      <a:pt x="0" y="54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25" y="44"/>
                      <a:pt x="35" y="36"/>
                      <a:pt x="39" y="29"/>
                    </a:cubicBezTo>
                    <a:cubicBezTo>
                      <a:pt x="39" y="28"/>
                      <a:pt x="40" y="27"/>
                      <a:pt x="40" y="25"/>
                    </a:cubicBezTo>
                    <a:cubicBezTo>
                      <a:pt x="40" y="21"/>
                      <a:pt x="40" y="16"/>
                      <a:pt x="37" y="11"/>
                    </a:cubicBezTo>
                    <a:cubicBezTo>
                      <a:pt x="36" y="8"/>
                      <a:pt x="34" y="6"/>
                      <a:pt x="32" y="5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E79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431"/>
              <p:cNvSpPr>
                <a:spLocks/>
              </p:cNvSpPr>
              <p:nvPr/>
            </p:nvSpPr>
            <p:spPr bwMode="auto">
              <a:xfrm>
                <a:off x="1426" y="1858"/>
                <a:ext cx="40" cy="85"/>
              </a:xfrm>
              <a:custGeom>
                <a:avLst/>
                <a:gdLst>
                  <a:gd name="T0" fmla="*/ 87 w 101"/>
                  <a:gd name="T1" fmla="*/ 0 h 219"/>
                  <a:gd name="T2" fmla="*/ 48 w 101"/>
                  <a:gd name="T3" fmla="*/ 56 h 219"/>
                  <a:gd name="T4" fmla="*/ 35 w 101"/>
                  <a:gd name="T5" fmla="*/ 76 h 219"/>
                  <a:gd name="T6" fmla="*/ 45 w 101"/>
                  <a:gd name="T7" fmla="*/ 89 h 219"/>
                  <a:gd name="T8" fmla="*/ 48 w 101"/>
                  <a:gd name="T9" fmla="*/ 96 h 219"/>
                  <a:gd name="T10" fmla="*/ 43 w 101"/>
                  <a:gd name="T11" fmla="*/ 129 h 219"/>
                  <a:gd name="T12" fmla="*/ 43 w 101"/>
                  <a:gd name="T13" fmla="*/ 129 h 219"/>
                  <a:gd name="T14" fmla="*/ 43 w 101"/>
                  <a:gd name="T15" fmla="*/ 129 h 219"/>
                  <a:gd name="T16" fmla="*/ 44 w 101"/>
                  <a:gd name="T17" fmla="*/ 130 h 219"/>
                  <a:gd name="T18" fmla="*/ 56 w 101"/>
                  <a:gd name="T19" fmla="*/ 128 h 219"/>
                  <a:gd name="T20" fmla="*/ 56 w 101"/>
                  <a:gd name="T21" fmla="*/ 128 h 219"/>
                  <a:gd name="T22" fmla="*/ 56 w 101"/>
                  <a:gd name="T23" fmla="*/ 128 h 219"/>
                  <a:gd name="T24" fmla="*/ 50 w 101"/>
                  <a:gd name="T25" fmla="*/ 134 h 219"/>
                  <a:gd name="T26" fmla="*/ 55 w 101"/>
                  <a:gd name="T27" fmla="*/ 140 h 219"/>
                  <a:gd name="T28" fmla="*/ 58 w 101"/>
                  <a:gd name="T29" fmla="*/ 156 h 219"/>
                  <a:gd name="T30" fmla="*/ 57 w 101"/>
                  <a:gd name="T31" fmla="*/ 158 h 219"/>
                  <a:gd name="T32" fmla="*/ 23 w 101"/>
                  <a:gd name="T33" fmla="*/ 181 h 219"/>
                  <a:gd name="T34" fmla="*/ 18 w 101"/>
                  <a:gd name="T35" fmla="*/ 183 h 219"/>
                  <a:gd name="T36" fmla="*/ 0 w 101"/>
                  <a:gd name="T37" fmla="*/ 191 h 219"/>
                  <a:gd name="T38" fmla="*/ 0 w 101"/>
                  <a:gd name="T39" fmla="*/ 191 h 219"/>
                  <a:gd name="T40" fmla="*/ 38 w 101"/>
                  <a:gd name="T41" fmla="*/ 219 h 219"/>
                  <a:gd name="T42" fmla="*/ 39 w 101"/>
                  <a:gd name="T43" fmla="*/ 186 h 219"/>
                  <a:gd name="T44" fmla="*/ 68 w 101"/>
                  <a:gd name="T45" fmla="*/ 143 h 219"/>
                  <a:gd name="T46" fmla="*/ 56 w 101"/>
                  <a:gd name="T47" fmla="*/ 128 h 219"/>
                  <a:gd name="T48" fmla="*/ 65 w 101"/>
                  <a:gd name="T49" fmla="*/ 68 h 219"/>
                  <a:gd name="T50" fmla="*/ 89 w 101"/>
                  <a:gd name="T51" fmla="*/ 7 h 219"/>
                  <a:gd name="T52" fmla="*/ 87 w 101"/>
                  <a:gd name="T53" fmla="*/ 0 h 219"/>
                  <a:gd name="T54" fmla="*/ 87 w 101"/>
                  <a:gd name="T55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1" h="219">
                    <a:moveTo>
                      <a:pt x="87" y="0"/>
                    </a:moveTo>
                    <a:cubicBezTo>
                      <a:pt x="87" y="0"/>
                      <a:pt x="70" y="33"/>
                      <a:pt x="48" y="56"/>
                    </a:cubicBezTo>
                    <a:cubicBezTo>
                      <a:pt x="43" y="63"/>
                      <a:pt x="39" y="70"/>
                      <a:pt x="35" y="76"/>
                    </a:cubicBezTo>
                    <a:cubicBezTo>
                      <a:pt x="35" y="76"/>
                      <a:pt x="40" y="81"/>
                      <a:pt x="45" y="89"/>
                    </a:cubicBezTo>
                    <a:cubicBezTo>
                      <a:pt x="46" y="91"/>
                      <a:pt x="47" y="93"/>
                      <a:pt x="48" y="96"/>
                    </a:cubicBezTo>
                    <a:cubicBezTo>
                      <a:pt x="53" y="107"/>
                      <a:pt x="55" y="120"/>
                      <a:pt x="43" y="129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43" y="129"/>
                      <a:pt x="43" y="129"/>
                      <a:pt x="44" y="130"/>
                    </a:cubicBezTo>
                    <a:cubicBezTo>
                      <a:pt x="52" y="129"/>
                      <a:pt x="56" y="128"/>
                      <a:pt x="56" y="128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50" y="134"/>
                      <a:pt x="50" y="134"/>
                      <a:pt x="50" y="134"/>
                    </a:cubicBezTo>
                    <a:cubicBezTo>
                      <a:pt x="52" y="135"/>
                      <a:pt x="54" y="137"/>
                      <a:pt x="55" y="140"/>
                    </a:cubicBezTo>
                    <a:cubicBezTo>
                      <a:pt x="59" y="144"/>
                      <a:pt x="61" y="150"/>
                      <a:pt x="58" y="156"/>
                    </a:cubicBezTo>
                    <a:cubicBezTo>
                      <a:pt x="58" y="157"/>
                      <a:pt x="57" y="157"/>
                      <a:pt x="57" y="158"/>
                    </a:cubicBezTo>
                    <a:cubicBezTo>
                      <a:pt x="53" y="165"/>
                      <a:pt x="43" y="173"/>
                      <a:pt x="23" y="181"/>
                    </a:cubicBezTo>
                    <a:cubicBezTo>
                      <a:pt x="18" y="183"/>
                      <a:pt x="18" y="183"/>
                      <a:pt x="18" y="183"/>
                    </a:cubicBezTo>
                    <a:cubicBezTo>
                      <a:pt x="13" y="186"/>
                      <a:pt x="7" y="188"/>
                      <a:pt x="0" y="191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1"/>
                      <a:pt x="38" y="206"/>
                      <a:pt x="38" y="219"/>
                    </a:cubicBezTo>
                    <a:cubicBezTo>
                      <a:pt x="46" y="208"/>
                      <a:pt x="57" y="190"/>
                      <a:pt x="39" y="186"/>
                    </a:cubicBezTo>
                    <a:cubicBezTo>
                      <a:pt x="39" y="186"/>
                      <a:pt x="64" y="175"/>
                      <a:pt x="68" y="143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56" y="128"/>
                      <a:pt x="101" y="90"/>
                      <a:pt x="65" y="68"/>
                    </a:cubicBezTo>
                    <a:cubicBezTo>
                      <a:pt x="65" y="68"/>
                      <a:pt x="81" y="48"/>
                      <a:pt x="89" y="7"/>
                    </a:cubicBezTo>
                    <a:cubicBezTo>
                      <a:pt x="88" y="3"/>
                      <a:pt x="87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</a:path>
                </a:pathLst>
              </a:custGeom>
              <a:solidFill>
                <a:srgbClr val="E79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432"/>
              <p:cNvSpPr>
                <a:spLocks noEditPoints="1"/>
              </p:cNvSpPr>
              <p:nvPr/>
            </p:nvSpPr>
            <p:spPr bwMode="auto">
              <a:xfrm>
                <a:off x="1438" y="1944"/>
                <a:ext cx="3" cy="2"/>
              </a:xfrm>
              <a:custGeom>
                <a:avLst/>
                <a:gdLst>
                  <a:gd name="T0" fmla="*/ 2 w 7"/>
                  <a:gd name="T1" fmla="*/ 3 h 5"/>
                  <a:gd name="T2" fmla="*/ 0 w 7"/>
                  <a:gd name="T3" fmla="*/ 5 h 5"/>
                  <a:gd name="T4" fmla="*/ 0 w 7"/>
                  <a:gd name="T5" fmla="*/ 5 h 5"/>
                  <a:gd name="T6" fmla="*/ 2 w 7"/>
                  <a:gd name="T7" fmla="*/ 3 h 5"/>
                  <a:gd name="T8" fmla="*/ 7 w 7"/>
                  <a:gd name="T9" fmla="*/ 0 h 5"/>
                  <a:gd name="T10" fmla="*/ 0 w 7"/>
                  <a:gd name="T11" fmla="*/ 5 h 5"/>
                  <a:gd name="T12" fmla="*/ 7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2" y="3"/>
                    </a:move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2" y="4"/>
                      <a:pt x="2" y="3"/>
                    </a:cubicBezTo>
                    <a:moveTo>
                      <a:pt x="7" y="0"/>
                    </a:moveTo>
                    <a:cubicBezTo>
                      <a:pt x="3" y="4"/>
                      <a:pt x="0" y="5"/>
                      <a:pt x="0" y="5"/>
                    </a:cubicBezTo>
                    <a:cubicBezTo>
                      <a:pt x="3" y="4"/>
                      <a:pt x="6" y="2"/>
                      <a:pt x="7" y="0"/>
                    </a:cubicBezTo>
                  </a:path>
                </a:pathLst>
              </a:custGeom>
              <a:solidFill>
                <a:srgbClr val="E89B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433"/>
              <p:cNvSpPr>
                <a:spLocks/>
              </p:cNvSpPr>
              <p:nvPr/>
            </p:nvSpPr>
            <p:spPr bwMode="auto">
              <a:xfrm>
                <a:off x="1438" y="1943"/>
                <a:ext cx="3" cy="3"/>
              </a:xfrm>
              <a:custGeom>
                <a:avLst/>
                <a:gdLst>
                  <a:gd name="T0" fmla="*/ 8 w 8"/>
                  <a:gd name="T1" fmla="*/ 0 h 8"/>
                  <a:gd name="T2" fmla="*/ 2 w 8"/>
                  <a:gd name="T3" fmla="*/ 6 h 8"/>
                  <a:gd name="T4" fmla="*/ 0 w 8"/>
                  <a:gd name="T5" fmla="*/ 8 h 8"/>
                  <a:gd name="T6" fmla="*/ 0 w 8"/>
                  <a:gd name="T7" fmla="*/ 8 h 8"/>
                  <a:gd name="T8" fmla="*/ 7 w 8"/>
                  <a:gd name="T9" fmla="*/ 3 h 8"/>
                  <a:gd name="T10" fmla="*/ 8 w 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6" y="2"/>
                      <a:pt x="4" y="5"/>
                      <a:pt x="2" y="6"/>
                    </a:cubicBezTo>
                    <a:cubicBezTo>
                      <a:pt x="2" y="7"/>
                      <a:pt x="1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3" y="7"/>
                      <a:pt x="7" y="3"/>
                    </a:cubicBezTo>
                    <a:cubicBezTo>
                      <a:pt x="7" y="2"/>
                      <a:pt x="8" y="1"/>
                      <a:pt x="8" y="0"/>
                    </a:cubicBezTo>
                  </a:path>
                </a:pathLst>
              </a:custGeom>
              <a:solidFill>
                <a:srgbClr val="E79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434"/>
              <p:cNvSpPr>
                <a:spLocks/>
              </p:cNvSpPr>
              <p:nvPr/>
            </p:nvSpPr>
            <p:spPr bwMode="auto">
              <a:xfrm>
                <a:off x="1393" y="1849"/>
                <a:ext cx="5" cy="4"/>
              </a:xfrm>
              <a:custGeom>
                <a:avLst/>
                <a:gdLst>
                  <a:gd name="T0" fmla="*/ 0 w 11"/>
                  <a:gd name="T1" fmla="*/ 0 h 8"/>
                  <a:gd name="T2" fmla="*/ 11 w 11"/>
                  <a:gd name="T3" fmla="*/ 8 h 8"/>
                  <a:gd name="T4" fmla="*/ 3 w 11"/>
                  <a:gd name="T5" fmla="*/ 0 h 8"/>
                  <a:gd name="T6" fmla="*/ 0 w 11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cubicBezTo>
                      <a:pt x="3" y="2"/>
                      <a:pt x="7" y="4"/>
                      <a:pt x="11" y="8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solidFill>
                <a:srgbClr val="E89B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435"/>
              <p:cNvSpPr>
                <a:spLocks noEditPoints="1"/>
              </p:cNvSpPr>
              <p:nvPr/>
            </p:nvSpPr>
            <p:spPr bwMode="auto">
              <a:xfrm>
                <a:off x="1393" y="1849"/>
                <a:ext cx="32" cy="34"/>
              </a:xfrm>
              <a:custGeom>
                <a:avLst/>
                <a:gdLst>
                  <a:gd name="T0" fmla="*/ 77 w 83"/>
                  <a:gd name="T1" fmla="*/ 71 h 87"/>
                  <a:gd name="T2" fmla="*/ 83 w 83"/>
                  <a:gd name="T3" fmla="*/ 87 h 87"/>
                  <a:gd name="T4" fmla="*/ 77 w 83"/>
                  <a:gd name="T5" fmla="*/ 71 h 87"/>
                  <a:gd name="T6" fmla="*/ 73 w 83"/>
                  <a:gd name="T7" fmla="*/ 60 h 87"/>
                  <a:gd name="T8" fmla="*/ 75 w 83"/>
                  <a:gd name="T9" fmla="*/ 64 h 87"/>
                  <a:gd name="T10" fmla="*/ 74 w 83"/>
                  <a:gd name="T11" fmla="*/ 60 h 87"/>
                  <a:gd name="T12" fmla="*/ 73 w 83"/>
                  <a:gd name="T13" fmla="*/ 60 h 87"/>
                  <a:gd name="T14" fmla="*/ 0 w 83"/>
                  <a:gd name="T15" fmla="*/ 0 h 87"/>
                  <a:gd name="T16" fmla="*/ 25 w 83"/>
                  <a:gd name="T17" fmla="*/ 19 h 87"/>
                  <a:gd name="T18" fmla="*/ 12 w 83"/>
                  <a:gd name="T19" fmla="*/ 8 h 87"/>
                  <a:gd name="T20" fmla="*/ 1 w 83"/>
                  <a:gd name="T21" fmla="*/ 0 h 87"/>
                  <a:gd name="T22" fmla="*/ 0 w 83"/>
                  <a:gd name="T23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7">
                    <a:moveTo>
                      <a:pt x="77" y="71"/>
                    </a:moveTo>
                    <a:cubicBezTo>
                      <a:pt x="79" y="77"/>
                      <a:pt x="81" y="83"/>
                      <a:pt x="83" y="87"/>
                    </a:cubicBezTo>
                    <a:cubicBezTo>
                      <a:pt x="77" y="71"/>
                      <a:pt x="77" y="71"/>
                      <a:pt x="77" y="71"/>
                    </a:cubicBezTo>
                    <a:moveTo>
                      <a:pt x="73" y="60"/>
                    </a:moveTo>
                    <a:cubicBezTo>
                      <a:pt x="75" y="64"/>
                      <a:pt x="75" y="64"/>
                      <a:pt x="75" y="64"/>
                    </a:cubicBezTo>
                    <a:cubicBezTo>
                      <a:pt x="74" y="60"/>
                      <a:pt x="74" y="60"/>
                      <a:pt x="74" y="60"/>
                    </a:cubicBezTo>
                    <a:cubicBezTo>
                      <a:pt x="73" y="60"/>
                      <a:pt x="73" y="60"/>
                      <a:pt x="73" y="60"/>
                    </a:cubicBezTo>
                    <a:moveTo>
                      <a:pt x="0" y="0"/>
                    </a:moveTo>
                    <a:cubicBezTo>
                      <a:pt x="25" y="19"/>
                      <a:pt x="25" y="19"/>
                      <a:pt x="25" y="1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8" y="4"/>
                      <a:pt x="4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E89B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436"/>
              <p:cNvSpPr>
                <a:spLocks/>
              </p:cNvSpPr>
              <p:nvPr/>
            </p:nvSpPr>
            <p:spPr bwMode="auto">
              <a:xfrm>
                <a:off x="1382" y="1849"/>
                <a:ext cx="44" cy="38"/>
              </a:xfrm>
              <a:custGeom>
                <a:avLst/>
                <a:gdLst>
                  <a:gd name="T0" fmla="*/ 26 w 113"/>
                  <a:gd name="T1" fmla="*/ 0 h 97"/>
                  <a:gd name="T2" fmla="*/ 25 w 113"/>
                  <a:gd name="T3" fmla="*/ 0 h 97"/>
                  <a:gd name="T4" fmla="*/ 0 w 113"/>
                  <a:gd name="T5" fmla="*/ 19 h 97"/>
                  <a:gd name="T6" fmla="*/ 36 w 113"/>
                  <a:gd name="T7" fmla="*/ 30 h 97"/>
                  <a:gd name="T8" fmla="*/ 113 w 113"/>
                  <a:gd name="T9" fmla="*/ 97 h 97"/>
                  <a:gd name="T10" fmla="*/ 113 w 113"/>
                  <a:gd name="T11" fmla="*/ 97 h 97"/>
                  <a:gd name="T12" fmla="*/ 110 w 113"/>
                  <a:gd name="T13" fmla="*/ 87 h 97"/>
                  <a:gd name="T14" fmla="*/ 104 w 113"/>
                  <a:gd name="T15" fmla="*/ 71 h 97"/>
                  <a:gd name="T16" fmla="*/ 102 w 113"/>
                  <a:gd name="T17" fmla="*/ 64 h 97"/>
                  <a:gd name="T18" fmla="*/ 100 w 113"/>
                  <a:gd name="T19" fmla="*/ 60 h 97"/>
                  <a:gd name="T20" fmla="*/ 52 w 113"/>
                  <a:gd name="T21" fmla="*/ 19 h 97"/>
                  <a:gd name="T22" fmla="*/ 27 w 113"/>
                  <a:gd name="T23" fmla="*/ 0 h 97"/>
                  <a:gd name="T24" fmla="*/ 26 w 113"/>
                  <a:gd name="T2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3" h="97">
                    <a:moveTo>
                      <a:pt x="26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8" y="0"/>
                      <a:pt x="7" y="3"/>
                      <a:pt x="0" y="19"/>
                    </a:cubicBezTo>
                    <a:cubicBezTo>
                      <a:pt x="0" y="19"/>
                      <a:pt x="24" y="19"/>
                      <a:pt x="36" y="30"/>
                    </a:cubicBezTo>
                    <a:cubicBezTo>
                      <a:pt x="49" y="41"/>
                      <a:pt x="113" y="97"/>
                      <a:pt x="113" y="97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0" y="87"/>
                      <a:pt x="110" y="87"/>
                      <a:pt x="110" y="87"/>
                    </a:cubicBezTo>
                    <a:cubicBezTo>
                      <a:pt x="108" y="83"/>
                      <a:pt x="106" y="77"/>
                      <a:pt x="104" y="71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6" y="0"/>
                      <a:pt x="26" y="0"/>
                    </a:cubicBezTo>
                  </a:path>
                </a:pathLst>
              </a:custGeom>
              <a:solidFill>
                <a:srgbClr val="E79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437"/>
              <p:cNvSpPr>
                <a:spLocks/>
              </p:cNvSpPr>
              <p:nvPr/>
            </p:nvSpPr>
            <p:spPr bwMode="auto">
              <a:xfrm>
                <a:off x="1382" y="1885"/>
                <a:ext cx="21" cy="18"/>
              </a:xfrm>
              <a:custGeom>
                <a:avLst/>
                <a:gdLst>
                  <a:gd name="T0" fmla="*/ 0 w 54"/>
                  <a:gd name="T1" fmla="*/ 0 h 47"/>
                  <a:gd name="T2" fmla="*/ 0 w 54"/>
                  <a:gd name="T3" fmla="*/ 0 h 47"/>
                  <a:gd name="T4" fmla="*/ 0 w 54"/>
                  <a:gd name="T5" fmla="*/ 0 h 47"/>
                  <a:gd name="T6" fmla="*/ 0 w 54"/>
                  <a:gd name="T7" fmla="*/ 0 h 47"/>
                  <a:gd name="T8" fmla="*/ 54 w 54"/>
                  <a:gd name="T9" fmla="*/ 47 h 47"/>
                  <a:gd name="T10" fmla="*/ 0 w 54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4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23"/>
                      <a:pt x="32" y="38"/>
                      <a:pt x="54" y="47"/>
                    </a:cubicBezTo>
                    <a:cubicBezTo>
                      <a:pt x="33" y="37"/>
                      <a:pt x="14" y="23"/>
                      <a:pt x="0" y="0"/>
                    </a:cubicBezTo>
                  </a:path>
                </a:pathLst>
              </a:custGeom>
              <a:solidFill>
                <a:srgbClr val="E89B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438"/>
              <p:cNvSpPr>
                <a:spLocks/>
              </p:cNvSpPr>
              <p:nvPr/>
            </p:nvSpPr>
            <p:spPr bwMode="auto">
              <a:xfrm>
                <a:off x="1381" y="1885"/>
                <a:ext cx="64" cy="29"/>
              </a:xfrm>
              <a:custGeom>
                <a:avLst/>
                <a:gdLst>
                  <a:gd name="T0" fmla="*/ 4 w 166"/>
                  <a:gd name="T1" fmla="*/ 0 h 75"/>
                  <a:gd name="T2" fmla="*/ 4 w 166"/>
                  <a:gd name="T3" fmla="*/ 0 h 75"/>
                  <a:gd name="T4" fmla="*/ 4 w 166"/>
                  <a:gd name="T5" fmla="*/ 0 h 75"/>
                  <a:gd name="T6" fmla="*/ 0 w 166"/>
                  <a:gd name="T7" fmla="*/ 9 h 75"/>
                  <a:gd name="T8" fmla="*/ 0 w 166"/>
                  <a:gd name="T9" fmla="*/ 10 h 75"/>
                  <a:gd name="T10" fmla="*/ 16 w 166"/>
                  <a:gd name="T11" fmla="*/ 41 h 75"/>
                  <a:gd name="T12" fmla="*/ 130 w 166"/>
                  <a:gd name="T13" fmla="*/ 75 h 75"/>
                  <a:gd name="T14" fmla="*/ 133 w 166"/>
                  <a:gd name="T15" fmla="*/ 75 h 75"/>
                  <a:gd name="T16" fmla="*/ 159 w 166"/>
                  <a:gd name="T17" fmla="*/ 71 h 75"/>
                  <a:gd name="T18" fmla="*/ 166 w 166"/>
                  <a:gd name="T19" fmla="*/ 65 h 75"/>
                  <a:gd name="T20" fmla="*/ 161 w 166"/>
                  <a:gd name="T21" fmla="*/ 61 h 75"/>
                  <a:gd name="T22" fmla="*/ 138 w 166"/>
                  <a:gd name="T23" fmla="*/ 62 h 75"/>
                  <a:gd name="T24" fmla="*/ 58 w 166"/>
                  <a:gd name="T25" fmla="*/ 47 h 75"/>
                  <a:gd name="T26" fmla="*/ 4 w 166"/>
                  <a:gd name="T2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6" h="7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0" y="2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3" y="26"/>
                      <a:pt x="16" y="41"/>
                    </a:cubicBezTo>
                    <a:cubicBezTo>
                      <a:pt x="36" y="64"/>
                      <a:pt x="94" y="75"/>
                      <a:pt x="130" y="75"/>
                    </a:cubicBezTo>
                    <a:cubicBezTo>
                      <a:pt x="133" y="75"/>
                      <a:pt x="133" y="75"/>
                      <a:pt x="133" y="75"/>
                    </a:cubicBezTo>
                    <a:cubicBezTo>
                      <a:pt x="145" y="75"/>
                      <a:pt x="155" y="74"/>
                      <a:pt x="159" y="71"/>
                    </a:cubicBezTo>
                    <a:cubicBezTo>
                      <a:pt x="166" y="65"/>
                      <a:pt x="166" y="65"/>
                      <a:pt x="166" y="65"/>
                    </a:cubicBezTo>
                    <a:cubicBezTo>
                      <a:pt x="164" y="63"/>
                      <a:pt x="162" y="62"/>
                      <a:pt x="161" y="61"/>
                    </a:cubicBezTo>
                    <a:cubicBezTo>
                      <a:pt x="155" y="61"/>
                      <a:pt x="147" y="62"/>
                      <a:pt x="138" y="62"/>
                    </a:cubicBezTo>
                    <a:cubicBezTo>
                      <a:pt x="115" y="62"/>
                      <a:pt x="86" y="59"/>
                      <a:pt x="58" y="47"/>
                    </a:cubicBezTo>
                    <a:cubicBezTo>
                      <a:pt x="36" y="38"/>
                      <a:pt x="16" y="23"/>
                      <a:pt x="4" y="0"/>
                    </a:cubicBezTo>
                  </a:path>
                </a:pathLst>
              </a:custGeom>
              <a:solidFill>
                <a:srgbClr val="E79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439"/>
              <p:cNvSpPr>
                <a:spLocks/>
              </p:cNvSpPr>
              <p:nvPr/>
            </p:nvSpPr>
            <p:spPr bwMode="auto">
              <a:xfrm>
                <a:off x="1443" y="1909"/>
                <a:ext cx="3" cy="1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5 w 6"/>
                  <a:gd name="T5" fmla="*/ 4 h 4"/>
                  <a:gd name="T6" fmla="*/ 6 w 6"/>
                  <a:gd name="T7" fmla="*/ 4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2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2"/>
                      <a:pt x="1" y="1"/>
                      <a:pt x="0" y="0"/>
                    </a:cubicBezTo>
                  </a:path>
                </a:pathLst>
              </a:custGeom>
              <a:solidFill>
                <a:srgbClr val="E18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440"/>
              <p:cNvSpPr>
                <a:spLocks/>
              </p:cNvSpPr>
              <p:nvPr/>
            </p:nvSpPr>
            <p:spPr bwMode="auto">
              <a:xfrm>
                <a:off x="1443" y="1908"/>
                <a:ext cx="5" cy="2"/>
              </a:xfrm>
              <a:custGeom>
                <a:avLst/>
                <a:gdLst>
                  <a:gd name="T0" fmla="*/ 12 w 12"/>
                  <a:gd name="T1" fmla="*/ 0 h 6"/>
                  <a:gd name="T2" fmla="*/ 0 w 12"/>
                  <a:gd name="T3" fmla="*/ 2 h 6"/>
                  <a:gd name="T4" fmla="*/ 6 w 12"/>
                  <a:gd name="T5" fmla="*/ 6 h 6"/>
                  <a:gd name="T6" fmla="*/ 12 w 1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">
                    <a:moveTo>
                      <a:pt x="12" y="0"/>
                    </a:moveTo>
                    <a:cubicBezTo>
                      <a:pt x="12" y="0"/>
                      <a:pt x="8" y="1"/>
                      <a:pt x="0" y="2"/>
                    </a:cubicBezTo>
                    <a:cubicBezTo>
                      <a:pt x="1" y="3"/>
                      <a:pt x="4" y="4"/>
                      <a:pt x="6" y="6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E18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441"/>
              <p:cNvSpPr>
                <a:spLocks/>
              </p:cNvSpPr>
              <p:nvPr/>
            </p:nvSpPr>
            <p:spPr bwMode="auto">
              <a:xfrm>
                <a:off x="2037" y="1608"/>
                <a:ext cx="318" cy="317"/>
              </a:xfrm>
              <a:custGeom>
                <a:avLst/>
                <a:gdLst>
                  <a:gd name="T0" fmla="*/ 160 w 818"/>
                  <a:gd name="T1" fmla="*/ 367 h 814"/>
                  <a:gd name="T2" fmla="*/ 385 w 818"/>
                  <a:gd name="T3" fmla="*/ 556 h 814"/>
                  <a:gd name="T4" fmla="*/ 479 w 818"/>
                  <a:gd name="T5" fmla="*/ 814 h 814"/>
                  <a:gd name="T6" fmla="*/ 818 w 818"/>
                  <a:gd name="T7" fmla="*/ 350 h 814"/>
                  <a:gd name="T8" fmla="*/ 516 w 818"/>
                  <a:gd name="T9" fmla="*/ 139 h 814"/>
                  <a:gd name="T10" fmla="*/ 425 w 818"/>
                  <a:gd name="T11" fmla="*/ 260 h 814"/>
                  <a:gd name="T12" fmla="*/ 509 w 818"/>
                  <a:gd name="T13" fmla="*/ 149 h 814"/>
                  <a:gd name="T14" fmla="*/ 216 w 818"/>
                  <a:gd name="T15" fmla="*/ 0 h 814"/>
                  <a:gd name="T16" fmla="*/ 0 w 818"/>
                  <a:gd name="T17" fmla="*/ 298 h 814"/>
                  <a:gd name="T18" fmla="*/ 160 w 818"/>
                  <a:gd name="T19" fmla="*/ 367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8" h="814">
                    <a:moveTo>
                      <a:pt x="160" y="367"/>
                    </a:moveTo>
                    <a:cubicBezTo>
                      <a:pt x="160" y="367"/>
                      <a:pt x="282" y="447"/>
                      <a:pt x="385" y="556"/>
                    </a:cubicBezTo>
                    <a:cubicBezTo>
                      <a:pt x="420" y="594"/>
                      <a:pt x="488" y="695"/>
                      <a:pt x="479" y="814"/>
                    </a:cubicBezTo>
                    <a:cubicBezTo>
                      <a:pt x="479" y="814"/>
                      <a:pt x="727" y="610"/>
                      <a:pt x="818" y="350"/>
                    </a:cubicBezTo>
                    <a:cubicBezTo>
                      <a:pt x="818" y="350"/>
                      <a:pt x="732" y="208"/>
                      <a:pt x="516" y="139"/>
                    </a:cubicBezTo>
                    <a:cubicBezTo>
                      <a:pt x="425" y="260"/>
                      <a:pt x="425" y="260"/>
                      <a:pt x="425" y="260"/>
                    </a:cubicBezTo>
                    <a:cubicBezTo>
                      <a:pt x="509" y="149"/>
                      <a:pt x="509" y="149"/>
                      <a:pt x="509" y="149"/>
                    </a:cubicBezTo>
                    <a:cubicBezTo>
                      <a:pt x="509" y="149"/>
                      <a:pt x="375" y="0"/>
                      <a:pt x="216" y="0"/>
                    </a:cubicBezTo>
                    <a:cubicBezTo>
                      <a:pt x="207" y="0"/>
                      <a:pt x="0" y="298"/>
                      <a:pt x="0" y="298"/>
                    </a:cubicBezTo>
                    <a:cubicBezTo>
                      <a:pt x="160" y="367"/>
                      <a:pt x="160" y="367"/>
                      <a:pt x="160" y="367"/>
                    </a:cubicBezTo>
                  </a:path>
                </a:pathLst>
              </a:custGeom>
              <a:solidFill>
                <a:srgbClr val="75B8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591" name="Picture 442"/>
              <p:cNvPicPr>
                <a:picLocks noChangeAspect="1" noChangeArrowheads="1"/>
              </p:cNvPicPr>
              <p:nvPr/>
            </p:nvPicPr>
            <p:blipFill>
              <a:blip r:embed="rId8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94" y="1847"/>
                <a:ext cx="499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92" name="Freeform 443"/>
              <p:cNvSpPr>
                <a:spLocks noEditPoints="1"/>
              </p:cNvSpPr>
              <p:nvPr/>
            </p:nvSpPr>
            <p:spPr bwMode="auto">
              <a:xfrm>
                <a:off x="2035" y="1997"/>
                <a:ext cx="380" cy="80"/>
              </a:xfrm>
              <a:custGeom>
                <a:avLst/>
                <a:gdLst>
                  <a:gd name="T0" fmla="*/ 242 w 978"/>
                  <a:gd name="T1" fmla="*/ 189 h 207"/>
                  <a:gd name="T2" fmla="*/ 15 w 978"/>
                  <a:gd name="T3" fmla="*/ 206 h 207"/>
                  <a:gd name="T4" fmla="*/ 0 w 978"/>
                  <a:gd name="T5" fmla="*/ 206 h 207"/>
                  <a:gd name="T6" fmla="*/ 42 w 978"/>
                  <a:gd name="T7" fmla="*/ 207 h 207"/>
                  <a:gd name="T8" fmla="*/ 146 w 978"/>
                  <a:gd name="T9" fmla="*/ 202 h 207"/>
                  <a:gd name="T10" fmla="*/ 242 w 978"/>
                  <a:gd name="T11" fmla="*/ 189 h 207"/>
                  <a:gd name="T12" fmla="*/ 800 w 978"/>
                  <a:gd name="T13" fmla="*/ 13 h 207"/>
                  <a:gd name="T14" fmla="*/ 574 w 978"/>
                  <a:gd name="T15" fmla="*/ 107 h 207"/>
                  <a:gd name="T16" fmla="*/ 800 w 978"/>
                  <a:gd name="T17" fmla="*/ 13 h 207"/>
                  <a:gd name="T18" fmla="*/ 978 w 978"/>
                  <a:gd name="T19" fmla="*/ 0 h 207"/>
                  <a:gd name="T20" fmla="*/ 972 w 978"/>
                  <a:gd name="T21" fmla="*/ 0 h 207"/>
                  <a:gd name="T22" fmla="*/ 972 w 978"/>
                  <a:gd name="T23" fmla="*/ 0 h 207"/>
                  <a:gd name="T24" fmla="*/ 899 w 978"/>
                  <a:gd name="T25" fmla="*/ 13 h 207"/>
                  <a:gd name="T26" fmla="*/ 859 w 978"/>
                  <a:gd name="T27" fmla="*/ 6 h 207"/>
                  <a:gd name="T28" fmla="*/ 844 w 978"/>
                  <a:gd name="T29" fmla="*/ 3 h 207"/>
                  <a:gd name="T30" fmla="*/ 819 w 978"/>
                  <a:gd name="T31" fmla="*/ 7 h 207"/>
                  <a:gd name="T32" fmla="*/ 894 w 978"/>
                  <a:gd name="T33" fmla="*/ 15 h 207"/>
                  <a:gd name="T34" fmla="*/ 978 w 978"/>
                  <a:gd name="T35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8" h="207">
                    <a:moveTo>
                      <a:pt x="242" y="189"/>
                    </a:moveTo>
                    <a:cubicBezTo>
                      <a:pt x="186" y="196"/>
                      <a:pt x="95" y="206"/>
                      <a:pt x="15" y="206"/>
                    </a:cubicBezTo>
                    <a:cubicBezTo>
                      <a:pt x="10" y="206"/>
                      <a:pt x="5" y="206"/>
                      <a:pt x="0" y="206"/>
                    </a:cubicBezTo>
                    <a:cubicBezTo>
                      <a:pt x="13" y="207"/>
                      <a:pt x="27" y="207"/>
                      <a:pt x="42" y="207"/>
                    </a:cubicBezTo>
                    <a:cubicBezTo>
                      <a:pt x="75" y="207"/>
                      <a:pt x="111" y="206"/>
                      <a:pt x="146" y="202"/>
                    </a:cubicBezTo>
                    <a:cubicBezTo>
                      <a:pt x="184" y="198"/>
                      <a:pt x="216" y="193"/>
                      <a:pt x="242" y="189"/>
                    </a:cubicBezTo>
                    <a:moveTo>
                      <a:pt x="800" y="13"/>
                    </a:moveTo>
                    <a:cubicBezTo>
                      <a:pt x="747" y="30"/>
                      <a:pt x="669" y="70"/>
                      <a:pt x="574" y="107"/>
                    </a:cubicBezTo>
                    <a:cubicBezTo>
                      <a:pt x="637" y="84"/>
                      <a:pt x="712" y="53"/>
                      <a:pt x="800" y="13"/>
                    </a:cubicBezTo>
                    <a:moveTo>
                      <a:pt x="978" y="0"/>
                    </a:moveTo>
                    <a:cubicBezTo>
                      <a:pt x="978" y="0"/>
                      <a:pt x="976" y="0"/>
                      <a:pt x="972" y="0"/>
                    </a:cubicBezTo>
                    <a:cubicBezTo>
                      <a:pt x="972" y="0"/>
                      <a:pt x="972" y="0"/>
                      <a:pt x="972" y="0"/>
                    </a:cubicBezTo>
                    <a:cubicBezTo>
                      <a:pt x="947" y="8"/>
                      <a:pt x="922" y="13"/>
                      <a:pt x="899" y="13"/>
                    </a:cubicBezTo>
                    <a:cubicBezTo>
                      <a:pt x="884" y="13"/>
                      <a:pt x="871" y="11"/>
                      <a:pt x="859" y="6"/>
                    </a:cubicBezTo>
                    <a:cubicBezTo>
                      <a:pt x="855" y="4"/>
                      <a:pt x="850" y="3"/>
                      <a:pt x="844" y="3"/>
                    </a:cubicBezTo>
                    <a:cubicBezTo>
                      <a:pt x="837" y="3"/>
                      <a:pt x="829" y="5"/>
                      <a:pt x="819" y="7"/>
                    </a:cubicBezTo>
                    <a:cubicBezTo>
                      <a:pt x="830" y="9"/>
                      <a:pt x="860" y="15"/>
                      <a:pt x="894" y="15"/>
                    </a:cubicBezTo>
                    <a:cubicBezTo>
                      <a:pt x="921" y="15"/>
                      <a:pt x="952" y="11"/>
                      <a:pt x="978" y="0"/>
                    </a:cubicBezTo>
                  </a:path>
                </a:pathLst>
              </a:custGeom>
              <a:solidFill>
                <a:srgbClr val="F6C7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593" name="Picture 444"/>
              <p:cNvPicPr>
                <a:picLocks noChangeAspect="1" noChangeArrowheads="1"/>
              </p:cNvPicPr>
              <p:nvPr/>
            </p:nvPicPr>
            <p:blipFill>
              <a:blip r:embed="rId8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95" y="1978"/>
                <a:ext cx="419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94" name="Freeform 445"/>
              <p:cNvSpPr>
                <a:spLocks noEditPoints="1"/>
              </p:cNvSpPr>
              <p:nvPr/>
            </p:nvSpPr>
            <p:spPr bwMode="auto">
              <a:xfrm>
                <a:off x="1715" y="2070"/>
                <a:ext cx="269" cy="39"/>
              </a:xfrm>
              <a:custGeom>
                <a:avLst/>
                <a:gdLst>
                  <a:gd name="T0" fmla="*/ 632 w 691"/>
                  <a:gd name="T1" fmla="*/ 36 h 100"/>
                  <a:gd name="T2" fmla="*/ 612 w 691"/>
                  <a:gd name="T3" fmla="*/ 39 h 100"/>
                  <a:gd name="T4" fmla="*/ 621 w 691"/>
                  <a:gd name="T5" fmla="*/ 43 h 100"/>
                  <a:gd name="T6" fmla="*/ 632 w 691"/>
                  <a:gd name="T7" fmla="*/ 36 h 100"/>
                  <a:gd name="T8" fmla="*/ 2 w 691"/>
                  <a:gd name="T9" fmla="*/ 1 h 100"/>
                  <a:gd name="T10" fmla="*/ 0 w 691"/>
                  <a:gd name="T11" fmla="*/ 1 h 100"/>
                  <a:gd name="T12" fmla="*/ 4 w 691"/>
                  <a:gd name="T13" fmla="*/ 4 h 100"/>
                  <a:gd name="T14" fmla="*/ 2 w 691"/>
                  <a:gd name="T15" fmla="*/ 1 h 100"/>
                  <a:gd name="T16" fmla="*/ 16 w 691"/>
                  <a:gd name="T17" fmla="*/ 0 h 100"/>
                  <a:gd name="T18" fmla="*/ 2 w 691"/>
                  <a:gd name="T19" fmla="*/ 1 h 100"/>
                  <a:gd name="T20" fmla="*/ 5 w 691"/>
                  <a:gd name="T21" fmla="*/ 4 h 100"/>
                  <a:gd name="T22" fmla="*/ 333 w 691"/>
                  <a:gd name="T23" fmla="*/ 100 h 100"/>
                  <a:gd name="T24" fmla="*/ 335 w 691"/>
                  <a:gd name="T25" fmla="*/ 100 h 100"/>
                  <a:gd name="T26" fmla="*/ 489 w 691"/>
                  <a:gd name="T27" fmla="*/ 82 h 100"/>
                  <a:gd name="T28" fmla="*/ 691 w 691"/>
                  <a:gd name="T29" fmla="*/ 24 h 100"/>
                  <a:gd name="T30" fmla="*/ 633 w 691"/>
                  <a:gd name="T31" fmla="*/ 36 h 100"/>
                  <a:gd name="T32" fmla="*/ 621 w 691"/>
                  <a:gd name="T33" fmla="*/ 45 h 100"/>
                  <a:gd name="T34" fmla="*/ 610 w 691"/>
                  <a:gd name="T35" fmla="*/ 39 h 100"/>
                  <a:gd name="T36" fmla="*/ 485 w 691"/>
                  <a:gd name="T37" fmla="*/ 52 h 100"/>
                  <a:gd name="T38" fmla="*/ 369 w 691"/>
                  <a:gd name="T39" fmla="*/ 63 h 100"/>
                  <a:gd name="T40" fmla="*/ 151 w 691"/>
                  <a:gd name="T41" fmla="*/ 30 h 100"/>
                  <a:gd name="T42" fmla="*/ 16 w 691"/>
                  <a:gd name="T4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91" h="100">
                    <a:moveTo>
                      <a:pt x="632" y="36"/>
                    </a:moveTo>
                    <a:cubicBezTo>
                      <a:pt x="625" y="37"/>
                      <a:pt x="619" y="38"/>
                      <a:pt x="612" y="39"/>
                    </a:cubicBezTo>
                    <a:cubicBezTo>
                      <a:pt x="614" y="42"/>
                      <a:pt x="617" y="43"/>
                      <a:pt x="621" y="43"/>
                    </a:cubicBezTo>
                    <a:cubicBezTo>
                      <a:pt x="626" y="43"/>
                      <a:pt x="630" y="40"/>
                      <a:pt x="632" y="36"/>
                    </a:cubicBezTo>
                    <a:moveTo>
                      <a:pt x="2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2"/>
                      <a:pt x="3" y="3"/>
                      <a:pt x="4" y="4"/>
                    </a:cubicBezTo>
                    <a:cubicBezTo>
                      <a:pt x="4" y="3"/>
                      <a:pt x="3" y="2"/>
                      <a:pt x="2" y="1"/>
                    </a:cubicBezTo>
                    <a:moveTo>
                      <a:pt x="16" y="0"/>
                    </a:moveTo>
                    <a:cubicBezTo>
                      <a:pt x="11" y="0"/>
                      <a:pt x="7" y="1"/>
                      <a:pt x="2" y="1"/>
                    </a:cubicBezTo>
                    <a:cubicBezTo>
                      <a:pt x="3" y="2"/>
                      <a:pt x="4" y="3"/>
                      <a:pt x="5" y="4"/>
                    </a:cubicBezTo>
                    <a:cubicBezTo>
                      <a:pt x="82" y="54"/>
                      <a:pt x="191" y="99"/>
                      <a:pt x="333" y="100"/>
                    </a:cubicBezTo>
                    <a:cubicBezTo>
                      <a:pt x="335" y="100"/>
                      <a:pt x="335" y="100"/>
                      <a:pt x="335" y="100"/>
                    </a:cubicBezTo>
                    <a:cubicBezTo>
                      <a:pt x="383" y="100"/>
                      <a:pt x="434" y="94"/>
                      <a:pt x="489" y="82"/>
                    </a:cubicBezTo>
                    <a:cubicBezTo>
                      <a:pt x="489" y="82"/>
                      <a:pt x="597" y="77"/>
                      <a:pt x="691" y="24"/>
                    </a:cubicBezTo>
                    <a:cubicBezTo>
                      <a:pt x="672" y="28"/>
                      <a:pt x="652" y="32"/>
                      <a:pt x="633" y="36"/>
                    </a:cubicBezTo>
                    <a:cubicBezTo>
                      <a:pt x="632" y="41"/>
                      <a:pt x="627" y="45"/>
                      <a:pt x="621" y="45"/>
                    </a:cubicBezTo>
                    <a:cubicBezTo>
                      <a:pt x="616" y="45"/>
                      <a:pt x="612" y="43"/>
                      <a:pt x="610" y="39"/>
                    </a:cubicBezTo>
                    <a:cubicBezTo>
                      <a:pt x="568" y="46"/>
                      <a:pt x="526" y="50"/>
                      <a:pt x="485" y="52"/>
                    </a:cubicBezTo>
                    <a:cubicBezTo>
                      <a:pt x="447" y="59"/>
                      <a:pt x="408" y="63"/>
                      <a:pt x="369" y="63"/>
                    </a:cubicBezTo>
                    <a:cubicBezTo>
                      <a:pt x="299" y="63"/>
                      <a:pt x="226" y="52"/>
                      <a:pt x="151" y="30"/>
                    </a:cubicBezTo>
                    <a:cubicBezTo>
                      <a:pt x="89" y="19"/>
                      <a:pt x="42" y="7"/>
                      <a:pt x="16" y="0"/>
                    </a:cubicBezTo>
                  </a:path>
                </a:pathLst>
              </a:custGeom>
              <a:solidFill>
                <a:srgbClr val="EAB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446"/>
              <p:cNvSpPr>
                <a:spLocks/>
              </p:cNvSpPr>
              <p:nvPr/>
            </p:nvSpPr>
            <p:spPr bwMode="auto">
              <a:xfrm>
                <a:off x="1716" y="2070"/>
                <a:ext cx="1" cy="2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2 w 3"/>
                  <a:gd name="T5" fmla="*/ 3 h 3"/>
                  <a:gd name="T6" fmla="*/ 3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solidFill>
                <a:srgbClr val="EAB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447"/>
              <p:cNvSpPr>
                <a:spLocks/>
              </p:cNvSpPr>
              <p:nvPr/>
            </p:nvSpPr>
            <p:spPr bwMode="auto">
              <a:xfrm>
                <a:off x="1953" y="2084"/>
                <a:ext cx="9" cy="4"/>
              </a:xfrm>
              <a:custGeom>
                <a:avLst/>
                <a:gdLst>
                  <a:gd name="T0" fmla="*/ 23 w 23"/>
                  <a:gd name="T1" fmla="*/ 0 h 9"/>
                  <a:gd name="T2" fmla="*/ 22 w 23"/>
                  <a:gd name="T3" fmla="*/ 0 h 9"/>
                  <a:gd name="T4" fmla="*/ 11 w 23"/>
                  <a:gd name="T5" fmla="*/ 7 h 9"/>
                  <a:gd name="T6" fmla="*/ 2 w 23"/>
                  <a:gd name="T7" fmla="*/ 3 h 9"/>
                  <a:gd name="T8" fmla="*/ 0 w 23"/>
                  <a:gd name="T9" fmla="*/ 3 h 9"/>
                  <a:gd name="T10" fmla="*/ 11 w 23"/>
                  <a:gd name="T11" fmla="*/ 9 h 9"/>
                  <a:gd name="T12" fmla="*/ 23 w 23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9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0" y="4"/>
                      <a:pt x="16" y="7"/>
                      <a:pt x="11" y="7"/>
                    </a:cubicBezTo>
                    <a:cubicBezTo>
                      <a:pt x="7" y="7"/>
                      <a:pt x="4" y="6"/>
                      <a:pt x="2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2" y="7"/>
                      <a:pt x="6" y="9"/>
                      <a:pt x="11" y="9"/>
                    </a:cubicBezTo>
                    <a:cubicBezTo>
                      <a:pt x="17" y="9"/>
                      <a:pt x="22" y="5"/>
                      <a:pt x="23" y="0"/>
                    </a:cubicBezTo>
                  </a:path>
                </a:pathLst>
              </a:custGeom>
              <a:solidFill>
                <a:srgbClr val="EAB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448"/>
              <p:cNvSpPr>
                <a:spLocks noEditPoints="1"/>
              </p:cNvSpPr>
              <p:nvPr/>
            </p:nvSpPr>
            <p:spPr bwMode="auto">
              <a:xfrm>
                <a:off x="1722" y="2061"/>
                <a:ext cx="274" cy="29"/>
              </a:xfrm>
              <a:custGeom>
                <a:avLst/>
                <a:gdLst>
                  <a:gd name="T0" fmla="*/ 38 w 704"/>
                  <a:gd name="T1" fmla="*/ 16 h 74"/>
                  <a:gd name="T2" fmla="*/ 0 w 704"/>
                  <a:gd name="T3" fmla="*/ 22 h 74"/>
                  <a:gd name="T4" fmla="*/ 135 w 704"/>
                  <a:gd name="T5" fmla="*/ 52 h 74"/>
                  <a:gd name="T6" fmla="*/ 98 w 704"/>
                  <a:gd name="T7" fmla="*/ 40 h 74"/>
                  <a:gd name="T8" fmla="*/ 38 w 704"/>
                  <a:gd name="T9" fmla="*/ 16 h 74"/>
                  <a:gd name="T10" fmla="*/ 659 w 704"/>
                  <a:gd name="T11" fmla="*/ 0 h 74"/>
                  <a:gd name="T12" fmla="*/ 469 w 704"/>
                  <a:gd name="T13" fmla="*/ 74 h 74"/>
                  <a:gd name="T14" fmla="*/ 594 w 704"/>
                  <a:gd name="T15" fmla="*/ 61 h 74"/>
                  <a:gd name="T16" fmla="*/ 596 w 704"/>
                  <a:gd name="T17" fmla="*/ 61 h 74"/>
                  <a:gd name="T18" fmla="*/ 616 w 704"/>
                  <a:gd name="T19" fmla="*/ 58 h 74"/>
                  <a:gd name="T20" fmla="*/ 617 w 704"/>
                  <a:gd name="T21" fmla="*/ 58 h 74"/>
                  <a:gd name="T22" fmla="*/ 675 w 704"/>
                  <a:gd name="T23" fmla="*/ 46 h 74"/>
                  <a:gd name="T24" fmla="*/ 704 w 704"/>
                  <a:gd name="T25" fmla="*/ 28 h 74"/>
                  <a:gd name="T26" fmla="*/ 659 w 704"/>
                  <a:gd name="T2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4" h="74">
                    <a:moveTo>
                      <a:pt x="38" y="16"/>
                    </a:moveTo>
                    <a:cubicBezTo>
                      <a:pt x="25" y="19"/>
                      <a:pt x="13" y="21"/>
                      <a:pt x="0" y="22"/>
                    </a:cubicBezTo>
                    <a:cubicBezTo>
                      <a:pt x="26" y="29"/>
                      <a:pt x="73" y="41"/>
                      <a:pt x="135" y="52"/>
                    </a:cubicBezTo>
                    <a:cubicBezTo>
                      <a:pt x="123" y="49"/>
                      <a:pt x="110" y="45"/>
                      <a:pt x="98" y="40"/>
                    </a:cubicBezTo>
                    <a:cubicBezTo>
                      <a:pt x="77" y="33"/>
                      <a:pt x="56" y="25"/>
                      <a:pt x="38" y="16"/>
                    </a:cubicBezTo>
                    <a:moveTo>
                      <a:pt x="659" y="0"/>
                    </a:moveTo>
                    <a:cubicBezTo>
                      <a:pt x="601" y="37"/>
                      <a:pt x="537" y="61"/>
                      <a:pt x="469" y="74"/>
                    </a:cubicBezTo>
                    <a:cubicBezTo>
                      <a:pt x="510" y="72"/>
                      <a:pt x="552" y="68"/>
                      <a:pt x="594" y="61"/>
                    </a:cubicBezTo>
                    <a:cubicBezTo>
                      <a:pt x="595" y="61"/>
                      <a:pt x="595" y="61"/>
                      <a:pt x="596" y="61"/>
                    </a:cubicBezTo>
                    <a:cubicBezTo>
                      <a:pt x="603" y="60"/>
                      <a:pt x="609" y="59"/>
                      <a:pt x="616" y="58"/>
                    </a:cubicBezTo>
                    <a:cubicBezTo>
                      <a:pt x="616" y="58"/>
                      <a:pt x="616" y="58"/>
                      <a:pt x="617" y="58"/>
                    </a:cubicBezTo>
                    <a:cubicBezTo>
                      <a:pt x="636" y="54"/>
                      <a:pt x="656" y="50"/>
                      <a:pt x="675" y="46"/>
                    </a:cubicBezTo>
                    <a:cubicBezTo>
                      <a:pt x="685" y="40"/>
                      <a:pt x="694" y="34"/>
                      <a:pt x="704" y="28"/>
                    </a:cubicBezTo>
                    <a:cubicBezTo>
                      <a:pt x="682" y="22"/>
                      <a:pt x="666" y="13"/>
                      <a:pt x="659" y="0"/>
                    </a:cubicBezTo>
                  </a:path>
                </a:pathLst>
              </a:custGeom>
              <a:solidFill>
                <a:srgbClr val="E7A6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449"/>
              <p:cNvSpPr>
                <a:spLocks/>
              </p:cNvSpPr>
              <p:nvPr/>
            </p:nvSpPr>
            <p:spPr bwMode="auto">
              <a:xfrm>
                <a:off x="1655" y="1991"/>
                <a:ext cx="81" cy="79"/>
              </a:xfrm>
              <a:custGeom>
                <a:avLst/>
                <a:gdLst>
                  <a:gd name="T0" fmla="*/ 0 w 210"/>
                  <a:gd name="T1" fmla="*/ 0 h 204"/>
                  <a:gd name="T2" fmla="*/ 26 w 210"/>
                  <a:gd name="T3" fmla="*/ 87 h 204"/>
                  <a:gd name="T4" fmla="*/ 156 w 210"/>
                  <a:gd name="T5" fmla="*/ 204 h 204"/>
                  <a:gd name="T6" fmla="*/ 158 w 210"/>
                  <a:gd name="T7" fmla="*/ 204 h 204"/>
                  <a:gd name="T8" fmla="*/ 158 w 210"/>
                  <a:gd name="T9" fmla="*/ 204 h 204"/>
                  <a:gd name="T10" fmla="*/ 172 w 210"/>
                  <a:gd name="T11" fmla="*/ 203 h 204"/>
                  <a:gd name="T12" fmla="*/ 210 w 210"/>
                  <a:gd name="T13" fmla="*/ 197 h 204"/>
                  <a:gd name="T14" fmla="*/ 0 w 210"/>
                  <a:gd name="T1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204">
                    <a:moveTo>
                      <a:pt x="0" y="0"/>
                    </a:moveTo>
                    <a:cubicBezTo>
                      <a:pt x="13" y="52"/>
                      <a:pt x="26" y="87"/>
                      <a:pt x="26" y="87"/>
                    </a:cubicBezTo>
                    <a:cubicBezTo>
                      <a:pt x="26" y="87"/>
                      <a:pt x="69" y="147"/>
                      <a:pt x="156" y="204"/>
                    </a:cubicBezTo>
                    <a:cubicBezTo>
                      <a:pt x="156" y="204"/>
                      <a:pt x="157" y="204"/>
                      <a:pt x="158" y="204"/>
                    </a:cubicBezTo>
                    <a:cubicBezTo>
                      <a:pt x="158" y="204"/>
                      <a:pt x="158" y="204"/>
                      <a:pt x="158" y="204"/>
                    </a:cubicBezTo>
                    <a:cubicBezTo>
                      <a:pt x="163" y="204"/>
                      <a:pt x="167" y="203"/>
                      <a:pt x="172" y="203"/>
                    </a:cubicBezTo>
                    <a:cubicBezTo>
                      <a:pt x="185" y="202"/>
                      <a:pt x="197" y="200"/>
                      <a:pt x="210" y="197"/>
                    </a:cubicBezTo>
                    <a:cubicBezTo>
                      <a:pt x="111" y="150"/>
                      <a:pt x="44" y="80"/>
                      <a:pt x="0" y="0"/>
                    </a:cubicBezTo>
                  </a:path>
                </a:pathLst>
              </a:custGeom>
              <a:solidFill>
                <a:srgbClr val="E7A6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450"/>
              <p:cNvSpPr>
                <a:spLocks/>
              </p:cNvSpPr>
              <p:nvPr/>
            </p:nvSpPr>
            <p:spPr bwMode="auto">
              <a:xfrm>
                <a:off x="2037" y="2007"/>
                <a:ext cx="1" cy="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E7A6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600" name="Picture 451"/>
              <p:cNvPicPr>
                <a:picLocks noChangeAspect="1" noChangeArrowheads="1"/>
              </p:cNvPicPr>
              <p:nvPr/>
            </p:nvPicPr>
            <p:blipFill>
              <a:blip r:embed="rId8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76" y="2005"/>
                <a:ext cx="63" cy="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1" name="Picture 452"/>
              <p:cNvPicPr>
                <a:picLocks noChangeAspect="1" noChangeArrowheads="1"/>
              </p:cNvPicPr>
              <p:nvPr/>
            </p:nvPicPr>
            <p:blipFill>
              <a:blip r:embed="rId8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84" y="2033"/>
                <a:ext cx="44" cy="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2" name="Picture 453"/>
              <p:cNvPicPr>
                <a:picLocks noChangeAspect="1" noChangeArrowheads="1"/>
              </p:cNvPicPr>
              <p:nvPr/>
            </p:nvPicPr>
            <p:blipFill>
              <a:blip r:embed="rId8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3" y="1774"/>
                <a:ext cx="439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03" name="Freeform 454"/>
              <p:cNvSpPr>
                <a:spLocks/>
              </p:cNvSpPr>
              <p:nvPr/>
            </p:nvSpPr>
            <p:spPr bwMode="auto">
              <a:xfrm>
                <a:off x="2062" y="1856"/>
                <a:ext cx="89" cy="110"/>
              </a:xfrm>
              <a:custGeom>
                <a:avLst/>
                <a:gdLst>
                  <a:gd name="T0" fmla="*/ 23 w 229"/>
                  <a:gd name="T1" fmla="*/ 136 h 282"/>
                  <a:gd name="T2" fmla="*/ 18 w 229"/>
                  <a:gd name="T3" fmla="*/ 236 h 282"/>
                  <a:gd name="T4" fmla="*/ 119 w 229"/>
                  <a:gd name="T5" fmla="*/ 232 h 282"/>
                  <a:gd name="T6" fmla="*/ 155 w 229"/>
                  <a:gd name="T7" fmla="*/ 16 h 282"/>
                  <a:gd name="T8" fmla="*/ 23 w 229"/>
                  <a:gd name="T9" fmla="*/ 136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282">
                    <a:moveTo>
                      <a:pt x="23" y="136"/>
                    </a:moveTo>
                    <a:cubicBezTo>
                      <a:pt x="23" y="136"/>
                      <a:pt x="0" y="195"/>
                      <a:pt x="18" y="236"/>
                    </a:cubicBezTo>
                    <a:cubicBezTo>
                      <a:pt x="36" y="276"/>
                      <a:pt x="86" y="282"/>
                      <a:pt x="119" y="232"/>
                    </a:cubicBezTo>
                    <a:cubicBezTo>
                      <a:pt x="186" y="134"/>
                      <a:pt x="229" y="29"/>
                      <a:pt x="155" y="16"/>
                    </a:cubicBezTo>
                    <a:cubicBezTo>
                      <a:pt x="72" y="0"/>
                      <a:pt x="24" y="91"/>
                      <a:pt x="23" y="136"/>
                    </a:cubicBezTo>
                  </a:path>
                </a:pathLst>
              </a:custGeom>
              <a:solidFill>
                <a:srgbClr val="F7CB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455"/>
              <p:cNvSpPr>
                <a:spLocks/>
              </p:cNvSpPr>
              <p:nvPr/>
            </p:nvSpPr>
            <p:spPr bwMode="auto">
              <a:xfrm>
                <a:off x="2072" y="1887"/>
                <a:ext cx="41" cy="48"/>
              </a:xfrm>
              <a:custGeom>
                <a:avLst/>
                <a:gdLst>
                  <a:gd name="T0" fmla="*/ 74 w 107"/>
                  <a:gd name="T1" fmla="*/ 0 h 123"/>
                  <a:gd name="T2" fmla="*/ 33 w 107"/>
                  <a:gd name="T3" fmla="*/ 12 h 123"/>
                  <a:gd name="T4" fmla="*/ 9 w 107"/>
                  <a:gd name="T5" fmla="*/ 42 h 123"/>
                  <a:gd name="T6" fmla="*/ 0 w 107"/>
                  <a:gd name="T7" fmla="*/ 86 h 123"/>
                  <a:gd name="T8" fmla="*/ 28 w 107"/>
                  <a:gd name="T9" fmla="*/ 123 h 123"/>
                  <a:gd name="T10" fmla="*/ 30 w 107"/>
                  <a:gd name="T11" fmla="*/ 123 h 123"/>
                  <a:gd name="T12" fmla="*/ 78 w 107"/>
                  <a:gd name="T13" fmla="*/ 79 h 123"/>
                  <a:gd name="T14" fmla="*/ 74 w 107"/>
                  <a:gd name="T1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7" h="123">
                    <a:moveTo>
                      <a:pt x="74" y="0"/>
                    </a:moveTo>
                    <a:cubicBezTo>
                      <a:pt x="64" y="0"/>
                      <a:pt x="50" y="4"/>
                      <a:pt x="33" y="12"/>
                    </a:cubicBezTo>
                    <a:cubicBezTo>
                      <a:pt x="25" y="22"/>
                      <a:pt x="16" y="33"/>
                      <a:pt x="9" y="4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6"/>
                      <a:pt x="7" y="122"/>
                      <a:pt x="28" y="123"/>
                    </a:cubicBezTo>
                    <a:cubicBezTo>
                      <a:pt x="30" y="123"/>
                      <a:pt x="30" y="123"/>
                      <a:pt x="30" y="123"/>
                    </a:cubicBezTo>
                    <a:cubicBezTo>
                      <a:pt x="41" y="122"/>
                      <a:pt x="57" y="111"/>
                      <a:pt x="78" y="79"/>
                    </a:cubicBezTo>
                    <a:cubicBezTo>
                      <a:pt x="107" y="34"/>
                      <a:pt x="106" y="0"/>
                      <a:pt x="74" y="0"/>
                    </a:cubicBezTo>
                  </a:path>
                </a:pathLst>
              </a:custGeom>
              <a:solidFill>
                <a:srgbClr val="EFAE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456"/>
              <p:cNvSpPr>
                <a:spLocks/>
              </p:cNvSpPr>
              <p:nvPr/>
            </p:nvSpPr>
            <p:spPr bwMode="auto">
              <a:xfrm>
                <a:off x="1591" y="1810"/>
                <a:ext cx="42" cy="108"/>
              </a:xfrm>
              <a:custGeom>
                <a:avLst/>
                <a:gdLst>
                  <a:gd name="T0" fmla="*/ 100 w 108"/>
                  <a:gd name="T1" fmla="*/ 57 h 279"/>
                  <a:gd name="T2" fmla="*/ 80 w 108"/>
                  <a:gd name="T3" fmla="*/ 19 h 279"/>
                  <a:gd name="T4" fmla="*/ 4 w 108"/>
                  <a:gd name="T5" fmla="*/ 59 h 279"/>
                  <a:gd name="T6" fmla="*/ 94 w 108"/>
                  <a:gd name="T7" fmla="*/ 219 h 279"/>
                  <a:gd name="T8" fmla="*/ 100 w 108"/>
                  <a:gd name="T9" fmla="*/ 5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279">
                    <a:moveTo>
                      <a:pt x="100" y="57"/>
                    </a:moveTo>
                    <a:cubicBezTo>
                      <a:pt x="100" y="57"/>
                      <a:pt x="108" y="37"/>
                      <a:pt x="80" y="19"/>
                    </a:cubicBezTo>
                    <a:cubicBezTo>
                      <a:pt x="52" y="0"/>
                      <a:pt x="5" y="13"/>
                      <a:pt x="4" y="59"/>
                    </a:cubicBezTo>
                    <a:cubicBezTo>
                      <a:pt x="0" y="152"/>
                      <a:pt x="62" y="279"/>
                      <a:pt x="94" y="219"/>
                    </a:cubicBezTo>
                    <a:cubicBezTo>
                      <a:pt x="99" y="210"/>
                      <a:pt x="97" y="65"/>
                      <a:pt x="100" y="57"/>
                    </a:cubicBezTo>
                  </a:path>
                </a:pathLst>
              </a:custGeom>
              <a:solidFill>
                <a:srgbClr val="F5C2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457"/>
              <p:cNvSpPr>
                <a:spLocks/>
              </p:cNvSpPr>
              <p:nvPr/>
            </p:nvSpPr>
            <p:spPr bwMode="auto">
              <a:xfrm>
                <a:off x="1606" y="1835"/>
                <a:ext cx="4" cy="21"/>
              </a:xfrm>
              <a:custGeom>
                <a:avLst/>
                <a:gdLst>
                  <a:gd name="T0" fmla="*/ 11 w 11"/>
                  <a:gd name="T1" fmla="*/ 0 h 54"/>
                  <a:gd name="T2" fmla="*/ 4 w 11"/>
                  <a:gd name="T3" fmla="*/ 49 h 54"/>
                  <a:gd name="T4" fmla="*/ 5 w 11"/>
                  <a:gd name="T5" fmla="*/ 54 h 54"/>
                  <a:gd name="T6" fmla="*/ 11 w 11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54">
                    <a:moveTo>
                      <a:pt x="11" y="0"/>
                    </a:moveTo>
                    <a:cubicBezTo>
                      <a:pt x="4" y="8"/>
                      <a:pt x="0" y="22"/>
                      <a:pt x="4" y="49"/>
                    </a:cubicBezTo>
                    <a:cubicBezTo>
                      <a:pt x="4" y="51"/>
                      <a:pt x="4" y="52"/>
                      <a:pt x="5" y="54"/>
                    </a:cubicBezTo>
                    <a:cubicBezTo>
                      <a:pt x="6" y="35"/>
                      <a:pt x="8" y="17"/>
                      <a:pt x="11" y="0"/>
                    </a:cubicBezTo>
                  </a:path>
                </a:pathLst>
              </a:custGeom>
              <a:solidFill>
                <a:srgbClr val="EFAA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458"/>
              <p:cNvSpPr>
                <a:spLocks/>
              </p:cNvSpPr>
              <p:nvPr/>
            </p:nvSpPr>
            <p:spPr bwMode="auto">
              <a:xfrm>
                <a:off x="1680" y="1884"/>
                <a:ext cx="51" cy="56"/>
              </a:xfrm>
              <a:custGeom>
                <a:avLst/>
                <a:gdLst>
                  <a:gd name="T0" fmla="*/ 8 w 132"/>
                  <a:gd name="T1" fmla="*/ 84 h 145"/>
                  <a:gd name="T2" fmla="*/ 80 w 132"/>
                  <a:gd name="T3" fmla="*/ 139 h 145"/>
                  <a:gd name="T4" fmla="*/ 125 w 132"/>
                  <a:gd name="T5" fmla="*/ 62 h 145"/>
                  <a:gd name="T6" fmla="*/ 53 w 132"/>
                  <a:gd name="T7" fmla="*/ 7 h 145"/>
                  <a:gd name="T8" fmla="*/ 8 w 132"/>
                  <a:gd name="T9" fmla="*/ 8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45">
                    <a:moveTo>
                      <a:pt x="8" y="84"/>
                    </a:moveTo>
                    <a:cubicBezTo>
                      <a:pt x="15" y="121"/>
                      <a:pt x="47" y="145"/>
                      <a:pt x="80" y="139"/>
                    </a:cubicBezTo>
                    <a:cubicBezTo>
                      <a:pt x="112" y="133"/>
                      <a:pt x="132" y="98"/>
                      <a:pt x="125" y="62"/>
                    </a:cubicBezTo>
                    <a:cubicBezTo>
                      <a:pt x="118" y="25"/>
                      <a:pt x="85" y="0"/>
                      <a:pt x="53" y="7"/>
                    </a:cubicBezTo>
                    <a:cubicBezTo>
                      <a:pt x="21" y="13"/>
                      <a:pt x="0" y="47"/>
                      <a:pt x="8" y="84"/>
                    </a:cubicBezTo>
                  </a:path>
                </a:pathLst>
              </a:custGeom>
              <a:solidFill>
                <a:srgbClr val="88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459"/>
              <p:cNvSpPr>
                <a:spLocks/>
              </p:cNvSpPr>
              <p:nvPr/>
            </p:nvSpPr>
            <p:spPr bwMode="auto">
              <a:xfrm>
                <a:off x="1674" y="1871"/>
                <a:ext cx="67" cy="45"/>
              </a:xfrm>
              <a:custGeom>
                <a:avLst/>
                <a:gdLst>
                  <a:gd name="T0" fmla="*/ 85 w 174"/>
                  <a:gd name="T1" fmla="*/ 16 h 115"/>
                  <a:gd name="T2" fmla="*/ 174 w 174"/>
                  <a:gd name="T3" fmla="*/ 74 h 115"/>
                  <a:gd name="T4" fmla="*/ 20 w 174"/>
                  <a:gd name="T5" fmla="*/ 115 h 115"/>
                  <a:gd name="T6" fmla="*/ 85 w 174"/>
                  <a:gd name="T7" fmla="*/ 16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4" h="115">
                    <a:moveTo>
                      <a:pt x="85" y="16"/>
                    </a:moveTo>
                    <a:cubicBezTo>
                      <a:pt x="107" y="17"/>
                      <a:pt x="136" y="34"/>
                      <a:pt x="174" y="74"/>
                    </a:cubicBezTo>
                    <a:cubicBezTo>
                      <a:pt x="174" y="74"/>
                      <a:pt x="45" y="0"/>
                      <a:pt x="20" y="115"/>
                    </a:cubicBezTo>
                    <a:cubicBezTo>
                      <a:pt x="20" y="115"/>
                      <a:pt x="0" y="13"/>
                      <a:pt x="85" y="16"/>
                    </a:cubicBezTo>
                  </a:path>
                </a:pathLst>
              </a:custGeom>
              <a:solidFill>
                <a:srgbClr val="88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460"/>
              <p:cNvSpPr>
                <a:spLocks/>
              </p:cNvSpPr>
              <p:nvPr/>
            </p:nvSpPr>
            <p:spPr bwMode="auto">
              <a:xfrm>
                <a:off x="1682" y="1900"/>
                <a:ext cx="32" cy="35"/>
              </a:xfrm>
              <a:custGeom>
                <a:avLst/>
                <a:gdLst>
                  <a:gd name="T0" fmla="*/ 29 w 83"/>
                  <a:gd name="T1" fmla="*/ 83 h 88"/>
                  <a:gd name="T2" fmla="*/ 60 w 83"/>
                  <a:gd name="T3" fmla="*/ 30 h 88"/>
                  <a:gd name="T4" fmla="*/ 33 w 83"/>
                  <a:gd name="T5" fmla="*/ 21 h 88"/>
                  <a:gd name="T6" fmla="*/ 0 w 83"/>
                  <a:gd name="T7" fmla="*/ 48 h 88"/>
                  <a:gd name="T8" fmla="*/ 29 w 83"/>
                  <a:gd name="T9" fmla="*/ 8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8">
                    <a:moveTo>
                      <a:pt x="29" y="83"/>
                    </a:move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0"/>
                      <a:pt x="83" y="0"/>
                      <a:pt x="33" y="21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14" y="88"/>
                      <a:pt x="29" y="8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461"/>
              <p:cNvSpPr>
                <a:spLocks/>
              </p:cNvSpPr>
              <p:nvPr/>
            </p:nvSpPr>
            <p:spPr bwMode="auto">
              <a:xfrm>
                <a:off x="1919" y="1888"/>
                <a:ext cx="56" cy="58"/>
              </a:xfrm>
              <a:custGeom>
                <a:avLst/>
                <a:gdLst>
                  <a:gd name="T0" fmla="*/ 10 w 144"/>
                  <a:gd name="T1" fmla="*/ 96 h 151"/>
                  <a:gd name="T2" fmla="*/ 90 w 144"/>
                  <a:gd name="T3" fmla="*/ 139 h 151"/>
                  <a:gd name="T4" fmla="*/ 135 w 144"/>
                  <a:gd name="T5" fmla="*/ 55 h 151"/>
                  <a:gd name="T6" fmla="*/ 55 w 144"/>
                  <a:gd name="T7" fmla="*/ 12 h 151"/>
                  <a:gd name="T8" fmla="*/ 10 w 144"/>
                  <a:gd name="T9" fmla="*/ 9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51">
                    <a:moveTo>
                      <a:pt x="10" y="96"/>
                    </a:moveTo>
                    <a:cubicBezTo>
                      <a:pt x="19" y="131"/>
                      <a:pt x="55" y="151"/>
                      <a:pt x="90" y="139"/>
                    </a:cubicBezTo>
                    <a:cubicBezTo>
                      <a:pt x="124" y="128"/>
                      <a:pt x="144" y="90"/>
                      <a:pt x="135" y="55"/>
                    </a:cubicBezTo>
                    <a:cubicBezTo>
                      <a:pt x="125" y="19"/>
                      <a:pt x="89" y="0"/>
                      <a:pt x="55" y="12"/>
                    </a:cubicBezTo>
                    <a:cubicBezTo>
                      <a:pt x="20" y="23"/>
                      <a:pt x="0" y="61"/>
                      <a:pt x="10" y="96"/>
                    </a:cubicBezTo>
                  </a:path>
                </a:pathLst>
              </a:custGeom>
              <a:solidFill>
                <a:srgbClr val="88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462"/>
              <p:cNvSpPr>
                <a:spLocks/>
              </p:cNvSpPr>
              <p:nvPr/>
            </p:nvSpPr>
            <p:spPr bwMode="auto">
              <a:xfrm>
                <a:off x="1911" y="1875"/>
                <a:ext cx="74" cy="46"/>
              </a:xfrm>
              <a:custGeom>
                <a:avLst/>
                <a:gdLst>
                  <a:gd name="T0" fmla="*/ 76 w 189"/>
                  <a:gd name="T1" fmla="*/ 13 h 118"/>
                  <a:gd name="T2" fmla="*/ 189 w 189"/>
                  <a:gd name="T3" fmla="*/ 51 h 118"/>
                  <a:gd name="T4" fmla="*/ 26 w 189"/>
                  <a:gd name="T5" fmla="*/ 118 h 118"/>
                  <a:gd name="T6" fmla="*/ 76 w 189"/>
                  <a:gd name="T7" fmla="*/ 1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118">
                    <a:moveTo>
                      <a:pt x="76" y="13"/>
                    </a:moveTo>
                    <a:cubicBezTo>
                      <a:pt x="100" y="2"/>
                      <a:pt x="136" y="10"/>
                      <a:pt x="189" y="51"/>
                    </a:cubicBezTo>
                    <a:cubicBezTo>
                      <a:pt x="189" y="51"/>
                      <a:pt x="48" y="0"/>
                      <a:pt x="26" y="118"/>
                    </a:cubicBezTo>
                    <a:cubicBezTo>
                      <a:pt x="26" y="118"/>
                      <a:pt x="0" y="48"/>
                      <a:pt x="76" y="13"/>
                    </a:cubicBezTo>
                  </a:path>
                </a:pathLst>
              </a:custGeom>
              <a:solidFill>
                <a:srgbClr val="88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463"/>
              <p:cNvSpPr>
                <a:spLocks/>
              </p:cNvSpPr>
              <p:nvPr/>
            </p:nvSpPr>
            <p:spPr bwMode="auto">
              <a:xfrm>
                <a:off x="1922" y="1902"/>
                <a:ext cx="34" cy="45"/>
              </a:xfrm>
              <a:custGeom>
                <a:avLst/>
                <a:gdLst>
                  <a:gd name="T0" fmla="*/ 33 w 87"/>
                  <a:gd name="T1" fmla="*/ 92 h 115"/>
                  <a:gd name="T2" fmla="*/ 64 w 87"/>
                  <a:gd name="T3" fmla="*/ 34 h 115"/>
                  <a:gd name="T4" fmla="*/ 34 w 87"/>
                  <a:gd name="T5" fmla="*/ 30 h 115"/>
                  <a:gd name="T6" fmla="*/ 0 w 87"/>
                  <a:gd name="T7" fmla="*/ 68 h 115"/>
                  <a:gd name="T8" fmla="*/ 33 w 87"/>
                  <a:gd name="T9" fmla="*/ 9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15">
                    <a:moveTo>
                      <a:pt x="33" y="92"/>
                    </a:moveTo>
                    <a:cubicBezTo>
                      <a:pt x="64" y="34"/>
                      <a:pt x="64" y="34"/>
                      <a:pt x="64" y="34"/>
                    </a:cubicBezTo>
                    <a:cubicBezTo>
                      <a:pt x="64" y="34"/>
                      <a:pt x="87" y="0"/>
                      <a:pt x="34" y="3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15" y="115"/>
                      <a:pt x="33" y="9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464"/>
              <p:cNvSpPr>
                <a:spLocks/>
              </p:cNvSpPr>
              <p:nvPr/>
            </p:nvSpPr>
            <p:spPr bwMode="auto">
              <a:xfrm>
                <a:off x="1798" y="1963"/>
                <a:ext cx="38" cy="12"/>
              </a:xfrm>
              <a:custGeom>
                <a:avLst/>
                <a:gdLst>
                  <a:gd name="T0" fmla="*/ 97 w 97"/>
                  <a:gd name="T1" fmla="*/ 0 h 32"/>
                  <a:gd name="T2" fmla="*/ 48 w 97"/>
                  <a:gd name="T3" fmla="*/ 13 h 32"/>
                  <a:gd name="T4" fmla="*/ 0 w 97"/>
                  <a:gd name="T5" fmla="*/ 1 h 32"/>
                  <a:gd name="T6" fmla="*/ 50 w 97"/>
                  <a:gd name="T7" fmla="*/ 30 h 32"/>
                  <a:gd name="T8" fmla="*/ 97 w 97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32">
                    <a:moveTo>
                      <a:pt x="97" y="0"/>
                    </a:moveTo>
                    <a:cubicBezTo>
                      <a:pt x="48" y="13"/>
                      <a:pt x="48" y="13"/>
                      <a:pt x="48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0" y="29"/>
                      <a:pt x="50" y="30"/>
                    </a:cubicBezTo>
                    <a:cubicBezTo>
                      <a:pt x="71" y="32"/>
                      <a:pt x="84" y="11"/>
                      <a:pt x="97" y="0"/>
                    </a:cubicBezTo>
                  </a:path>
                </a:pathLst>
              </a:custGeom>
              <a:solidFill>
                <a:srgbClr val="EEAE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465"/>
              <p:cNvSpPr>
                <a:spLocks/>
              </p:cNvSpPr>
              <p:nvPr/>
            </p:nvSpPr>
            <p:spPr bwMode="auto">
              <a:xfrm>
                <a:off x="1954" y="1816"/>
                <a:ext cx="33" cy="18"/>
              </a:xfrm>
              <a:custGeom>
                <a:avLst/>
                <a:gdLst>
                  <a:gd name="T0" fmla="*/ 0 w 86"/>
                  <a:gd name="T1" fmla="*/ 47 h 47"/>
                  <a:gd name="T2" fmla="*/ 86 w 86"/>
                  <a:gd name="T3" fmla="*/ 46 h 47"/>
                  <a:gd name="T4" fmla="*/ 0 w 86"/>
                  <a:gd name="T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" h="47">
                    <a:moveTo>
                      <a:pt x="0" y="47"/>
                    </a:moveTo>
                    <a:cubicBezTo>
                      <a:pt x="0" y="47"/>
                      <a:pt x="46" y="27"/>
                      <a:pt x="86" y="46"/>
                    </a:cubicBezTo>
                    <a:cubicBezTo>
                      <a:pt x="86" y="46"/>
                      <a:pt x="55" y="0"/>
                      <a:pt x="0" y="47"/>
                    </a:cubicBezTo>
                  </a:path>
                </a:pathLst>
              </a:custGeom>
              <a:solidFill>
                <a:srgbClr val="88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466"/>
              <p:cNvSpPr>
                <a:spLocks/>
              </p:cNvSpPr>
              <p:nvPr/>
            </p:nvSpPr>
            <p:spPr bwMode="auto">
              <a:xfrm>
                <a:off x="1692" y="1820"/>
                <a:ext cx="32" cy="21"/>
              </a:xfrm>
              <a:custGeom>
                <a:avLst/>
                <a:gdLst>
                  <a:gd name="T0" fmla="*/ 0 w 83"/>
                  <a:gd name="T1" fmla="*/ 34 h 53"/>
                  <a:gd name="T2" fmla="*/ 83 w 83"/>
                  <a:gd name="T3" fmla="*/ 53 h 53"/>
                  <a:gd name="T4" fmla="*/ 0 w 83"/>
                  <a:gd name="T5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53">
                    <a:moveTo>
                      <a:pt x="0" y="34"/>
                    </a:moveTo>
                    <a:cubicBezTo>
                      <a:pt x="0" y="34"/>
                      <a:pt x="49" y="25"/>
                      <a:pt x="83" y="53"/>
                    </a:cubicBezTo>
                    <a:cubicBezTo>
                      <a:pt x="83" y="53"/>
                      <a:pt x="63" y="0"/>
                      <a:pt x="0" y="34"/>
                    </a:cubicBezTo>
                  </a:path>
                </a:pathLst>
              </a:custGeom>
              <a:solidFill>
                <a:srgbClr val="881D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467"/>
              <p:cNvSpPr>
                <a:spLocks/>
              </p:cNvSpPr>
              <p:nvPr/>
            </p:nvSpPr>
            <p:spPr bwMode="auto">
              <a:xfrm>
                <a:off x="1798" y="1997"/>
                <a:ext cx="36" cy="40"/>
              </a:xfrm>
              <a:custGeom>
                <a:avLst/>
                <a:gdLst>
                  <a:gd name="T0" fmla="*/ 0 w 93"/>
                  <a:gd name="T1" fmla="*/ 55 h 105"/>
                  <a:gd name="T2" fmla="*/ 93 w 93"/>
                  <a:gd name="T3" fmla="*/ 65 h 105"/>
                  <a:gd name="T4" fmla="*/ 0 w 93"/>
                  <a:gd name="T5" fmla="*/ 5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3" h="105">
                    <a:moveTo>
                      <a:pt x="0" y="55"/>
                    </a:moveTo>
                    <a:cubicBezTo>
                      <a:pt x="0" y="55"/>
                      <a:pt x="31" y="105"/>
                      <a:pt x="93" y="65"/>
                    </a:cubicBezTo>
                    <a:cubicBezTo>
                      <a:pt x="93" y="65"/>
                      <a:pt x="5" y="0"/>
                      <a:pt x="0" y="55"/>
                    </a:cubicBezTo>
                  </a:path>
                </a:pathLst>
              </a:custGeom>
              <a:solidFill>
                <a:srgbClr val="F7D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617" name="Picture 468"/>
              <p:cNvPicPr>
                <a:picLocks noChangeAspect="1" noChangeArrowheads="1"/>
              </p:cNvPicPr>
              <p:nvPr/>
            </p:nvPicPr>
            <p:blipFill>
              <a:blip r:embed="rId8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59" y="2002"/>
                <a:ext cx="21" cy="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8" name="Picture 469"/>
              <p:cNvPicPr>
                <a:picLocks noChangeAspect="1" noChangeArrowheads="1"/>
              </p:cNvPicPr>
              <p:nvPr/>
            </p:nvPicPr>
            <p:blipFill>
              <a:blip r:embed="rId9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71" y="1998"/>
                <a:ext cx="21" cy="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9" name="Freeform 470"/>
              <p:cNvSpPr>
                <a:spLocks/>
              </p:cNvSpPr>
              <p:nvPr/>
            </p:nvSpPr>
            <p:spPr bwMode="auto">
              <a:xfrm>
                <a:off x="1775" y="1998"/>
                <a:ext cx="92" cy="65"/>
              </a:xfrm>
              <a:custGeom>
                <a:avLst/>
                <a:gdLst>
                  <a:gd name="T0" fmla="*/ 23 w 236"/>
                  <a:gd name="T1" fmla="*/ 20 h 166"/>
                  <a:gd name="T2" fmla="*/ 122 w 236"/>
                  <a:gd name="T3" fmla="*/ 35 h 166"/>
                  <a:gd name="T4" fmla="*/ 222 w 236"/>
                  <a:gd name="T5" fmla="*/ 15 h 166"/>
                  <a:gd name="T6" fmla="*/ 236 w 236"/>
                  <a:gd name="T7" fmla="*/ 26 h 166"/>
                  <a:gd name="T8" fmla="*/ 166 w 236"/>
                  <a:gd name="T9" fmla="*/ 158 h 166"/>
                  <a:gd name="T10" fmla="*/ 23 w 236"/>
                  <a:gd name="T11" fmla="*/ 2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6" h="166">
                    <a:moveTo>
                      <a:pt x="23" y="20"/>
                    </a:moveTo>
                    <a:cubicBezTo>
                      <a:pt x="23" y="20"/>
                      <a:pt x="64" y="38"/>
                      <a:pt x="122" y="35"/>
                    </a:cubicBezTo>
                    <a:cubicBezTo>
                      <a:pt x="184" y="32"/>
                      <a:pt x="209" y="28"/>
                      <a:pt x="222" y="15"/>
                    </a:cubicBezTo>
                    <a:cubicBezTo>
                      <a:pt x="222" y="15"/>
                      <a:pt x="236" y="0"/>
                      <a:pt x="236" y="26"/>
                    </a:cubicBezTo>
                    <a:cubicBezTo>
                      <a:pt x="234" y="103"/>
                      <a:pt x="212" y="166"/>
                      <a:pt x="166" y="158"/>
                    </a:cubicBezTo>
                    <a:cubicBezTo>
                      <a:pt x="128" y="151"/>
                      <a:pt x="0" y="20"/>
                      <a:pt x="23" y="20"/>
                    </a:cubicBezTo>
                  </a:path>
                </a:pathLst>
              </a:custGeom>
              <a:solidFill>
                <a:srgbClr val="B622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620" name="Picture 471"/>
              <p:cNvPicPr>
                <a:picLocks noChangeAspect="1" noChangeArrowheads="1"/>
              </p:cNvPicPr>
              <p:nvPr/>
            </p:nvPicPr>
            <p:blipFill>
              <a:blip r:embed="rId9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39" y="1971"/>
                <a:ext cx="30" cy="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1" name="Picture 472"/>
              <p:cNvPicPr>
                <a:picLocks noChangeAspect="1" noChangeArrowheads="1"/>
              </p:cNvPicPr>
              <p:nvPr/>
            </p:nvPicPr>
            <p:blipFill>
              <a:blip r:embed="rId9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48" y="1963"/>
                <a:ext cx="79" cy="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2" name="Picture 473"/>
              <p:cNvPicPr>
                <a:picLocks noChangeAspect="1" noChangeArrowheads="1"/>
              </p:cNvPicPr>
              <p:nvPr/>
            </p:nvPicPr>
            <p:blipFill>
              <a:blip r:embed="rId9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50" y="1766"/>
                <a:ext cx="390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3" name="Picture 474"/>
              <p:cNvPicPr>
                <a:picLocks noChangeAspect="1" noChangeArrowheads="1"/>
              </p:cNvPicPr>
              <p:nvPr/>
            </p:nvPicPr>
            <p:blipFill>
              <a:blip r:embed="rId9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8" y="1513"/>
                <a:ext cx="578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4" name="Picture 475"/>
              <p:cNvPicPr>
                <a:picLocks noChangeAspect="1" noChangeArrowheads="1"/>
              </p:cNvPicPr>
              <p:nvPr/>
            </p:nvPicPr>
            <p:blipFill>
              <a:blip r:embed="rId9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79" y="1809"/>
                <a:ext cx="43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5" name="Picture 476"/>
              <p:cNvPicPr>
                <a:picLocks noChangeAspect="1" noChangeArrowheads="1"/>
              </p:cNvPicPr>
              <p:nvPr/>
            </p:nvPicPr>
            <p:blipFill>
              <a:blip r:embed="rId9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92" y="1686"/>
                <a:ext cx="123" cy="1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6" name="Picture 477"/>
              <p:cNvPicPr>
                <a:picLocks noChangeAspect="1" noChangeArrowheads="1"/>
              </p:cNvPicPr>
              <p:nvPr/>
            </p:nvPicPr>
            <p:blipFill>
              <a:blip r:embed="rId9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51" y="1803"/>
                <a:ext cx="7" cy="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7" name="Picture 478"/>
              <p:cNvPicPr>
                <a:picLocks noChangeAspect="1" noChangeArrowheads="1"/>
              </p:cNvPicPr>
              <p:nvPr/>
            </p:nvPicPr>
            <p:blipFill>
              <a:blip r:embed="rId9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03" y="1766"/>
                <a:ext cx="52" cy="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8" name="Picture 479"/>
              <p:cNvPicPr>
                <a:picLocks noChangeAspect="1" noChangeArrowheads="1"/>
              </p:cNvPicPr>
              <p:nvPr/>
            </p:nvPicPr>
            <p:blipFill>
              <a:blip r:embed="rId9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06" y="1767"/>
                <a:ext cx="51" cy="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9" name="Picture 480"/>
              <p:cNvPicPr>
                <a:picLocks noChangeAspect="1" noChangeArrowheads="1"/>
              </p:cNvPicPr>
              <p:nvPr/>
            </p:nvPicPr>
            <p:blipFill>
              <a:blip r:embed="rId10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72" y="1806"/>
                <a:ext cx="54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0" name="Picture 481"/>
              <p:cNvPicPr>
                <a:picLocks noChangeAspect="1" noChangeArrowheads="1"/>
              </p:cNvPicPr>
              <p:nvPr/>
            </p:nvPicPr>
            <p:blipFill>
              <a:blip r:embed="rId10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15" y="1767"/>
                <a:ext cx="111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1" name="Picture 482"/>
              <p:cNvPicPr>
                <a:picLocks noChangeAspect="1" noChangeArrowheads="1"/>
              </p:cNvPicPr>
              <p:nvPr/>
            </p:nvPicPr>
            <p:blipFill>
              <a:blip r:embed="rId10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4" y="1765"/>
                <a:ext cx="4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2" name="Freeform 483"/>
              <p:cNvSpPr>
                <a:spLocks/>
              </p:cNvSpPr>
              <p:nvPr/>
            </p:nvSpPr>
            <p:spPr bwMode="auto">
              <a:xfrm>
                <a:off x="2126" y="1863"/>
                <a:ext cx="1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C88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633" name="Picture 484"/>
              <p:cNvPicPr>
                <a:picLocks noChangeAspect="1" noChangeArrowheads="1"/>
              </p:cNvPicPr>
              <p:nvPr/>
            </p:nvPicPr>
            <p:blipFill>
              <a:blip r:embed="rId10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4" y="1870"/>
                <a:ext cx="7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4" name="Freeform 485"/>
              <p:cNvSpPr>
                <a:spLocks noEditPoints="1"/>
              </p:cNvSpPr>
              <p:nvPr/>
            </p:nvSpPr>
            <p:spPr bwMode="auto">
              <a:xfrm>
                <a:off x="2074" y="1863"/>
                <a:ext cx="52" cy="43"/>
              </a:xfrm>
              <a:custGeom>
                <a:avLst/>
                <a:gdLst>
                  <a:gd name="T0" fmla="*/ 4 w 135"/>
                  <a:gd name="T1" fmla="*/ 101 h 109"/>
                  <a:gd name="T2" fmla="*/ 0 w 135"/>
                  <a:gd name="T3" fmla="*/ 109 h 109"/>
                  <a:gd name="T4" fmla="*/ 4 w 135"/>
                  <a:gd name="T5" fmla="*/ 103 h 109"/>
                  <a:gd name="T6" fmla="*/ 4 w 135"/>
                  <a:gd name="T7" fmla="*/ 101 h 109"/>
                  <a:gd name="T8" fmla="*/ 135 w 135"/>
                  <a:gd name="T9" fmla="*/ 0 h 109"/>
                  <a:gd name="T10" fmla="*/ 39 w 135"/>
                  <a:gd name="T11" fmla="*/ 22 h 109"/>
                  <a:gd name="T12" fmla="*/ 30 w 135"/>
                  <a:gd name="T13" fmla="*/ 31 h 109"/>
                  <a:gd name="T14" fmla="*/ 15 w 135"/>
                  <a:gd name="T15" fmla="*/ 80 h 109"/>
                  <a:gd name="T16" fmla="*/ 28 w 135"/>
                  <a:gd name="T17" fmla="*/ 73 h 109"/>
                  <a:gd name="T18" fmla="*/ 71 w 135"/>
                  <a:gd name="T19" fmla="*/ 28 h 109"/>
                  <a:gd name="T20" fmla="*/ 135 w 135"/>
                  <a:gd name="T21" fmla="*/ 0 h 109"/>
                  <a:gd name="T22" fmla="*/ 135 w 135"/>
                  <a:gd name="T2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5" h="109">
                    <a:moveTo>
                      <a:pt x="4" y="101"/>
                    </a:moveTo>
                    <a:cubicBezTo>
                      <a:pt x="3" y="104"/>
                      <a:pt x="1" y="106"/>
                      <a:pt x="0" y="109"/>
                    </a:cubicBezTo>
                    <a:cubicBezTo>
                      <a:pt x="1" y="107"/>
                      <a:pt x="2" y="105"/>
                      <a:pt x="4" y="103"/>
                    </a:cubicBezTo>
                    <a:cubicBezTo>
                      <a:pt x="4" y="101"/>
                      <a:pt x="4" y="101"/>
                      <a:pt x="4" y="101"/>
                    </a:cubicBezTo>
                    <a:moveTo>
                      <a:pt x="135" y="0"/>
                    </a:moveTo>
                    <a:cubicBezTo>
                      <a:pt x="39" y="22"/>
                      <a:pt x="39" y="22"/>
                      <a:pt x="39" y="22"/>
                    </a:cubicBezTo>
                    <a:cubicBezTo>
                      <a:pt x="36" y="25"/>
                      <a:pt x="33" y="28"/>
                      <a:pt x="30" y="31"/>
                    </a:cubicBezTo>
                    <a:cubicBezTo>
                      <a:pt x="27" y="50"/>
                      <a:pt x="21" y="66"/>
                      <a:pt x="15" y="80"/>
                    </a:cubicBezTo>
                    <a:cubicBezTo>
                      <a:pt x="20" y="77"/>
                      <a:pt x="24" y="75"/>
                      <a:pt x="28" y="73"/>
                    </a:cubicBezTo>
                    <a:cubicBezTo>
                      <a:pt x="44" y="54"/>
                      <a:pt x="61" y="35"/>
                      <a:pt x="71" y="28"/>
                    </a:cubicBezTo>
                    <a:cubicBezTo>
                      <a:pt x="93" y="12"/>
                      <a:pt x="127" y="2"/>
                      <a:pt x="135" y="0"/>
                    </a:cubicBezTo>
                    <a:cubicBezTo>
                      <a:pt x="135" y="0"/>
                      <a:pt x="135" y="0"/>
                      <a:pt x="135" y="0"/>
                    </a:cubicBezTo>
                  </a:path>
                </a:pathLst>
              </a:custGeom>
              <a:solidFill>
                <a:srgbClr val="C892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486"/>
              <p:cNvSpPr>
                <a:spLocks/>
              </p:cNvSpPr>
              <p:nvPr/>
            </p:nvSpPr>
            <p:spPr bwMode="auto">
              <a:xfrm>
                <a:off x="2075" y="1892"/>
                <a:ext cx="10" cy="12"/>
              </a:xfrm>
              <a:custGeom>
                <a:avLst/>
                <a:gdLst>
                  <a:gd name="T0" fmla="*/ 24 w 24"/>
                  <a:gd name="T1" fmla="*/ 0 h 30"/>
                  <a:gd name="T2" fmla="*/ 11 w 24"/>
                  <a:gd name="T3" fmla="*/ 7 h 30"/>
                  <a:gd name="T4" fmla="*/ 0 w 24"/>
                  <a:gd name="T5" fmla="*/ 28 h 30"/>
                  <a:gd name="T6" fmla="*/ 0 w 24"/>
                  <a:gd name="T7" fmla="*/ 30 h 30"/>
                  <a:gd name="T8" fmla="*/ 24 w 24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0">
                    <a:moveTo>
                      <a:pt x="24" y="0"/>
                    </a:moveTo>
                    <a:cubicBezTo>
                      <a:pt x="20" y="2"/>
                      <a:pt x="16" y="4"/>
                      <a:pt x="11" y="7"/>
                    </a:cubicBezTo>
                    <a:cubicBezTo>
                      <a:pt x="8" y="15"/>
                      <a:pt x="4" y="22"/>
                      <a:pt x="0" y="28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7" y="21"/>
                      <a:pt x="16" y="10"/>
                      <a:pt x="24" y="0"/>
                    </a:cubicBezTo>
                  </a:path>
                </a:pathLst>
              </a:custGeom>
              <a:solidFill>
                <a:srgbClr val="C585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636" name="Picture 487"/>
              <p:cNvPicPr>
                <a:picLocks noChangeAspect="1" noChangeArrowheads="1"/>
              </p:cNvPicPr>
              <p:nvPr/>
            </p:nvPicPr>
            <p:blipFill>
              <a:blip r:embed="rId10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65" y="1765"/>
                <a:ext cx="73" cy="1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7" name="Freeform 488"/>
              <p:cNvSpPr>
                <a:spLocks/>
              </p:cNvSpPr>
              <p:nvPr/>
            </p:nvSpPr>
            <p:spPr bwMode="auto">
              <a:xfrm>
                <a:off x="1637" y="1584"/>
                <a:ext cx="96" cy="134"/>
              </a:xfrm>
              <a:custGeom>
                <a:avLst/>
                <a:gdLst>
                  <a:gd name="T0" fmla="*/ 9 w 247"/>
                  <a:gd name="T1" fmla="*/ 293 h 345"/>
                  <a:gd name="T2" fmla="*/ 247 w 247"/>
                  <a:gd name="T3" fmla="*/ 0 h 345"/>
                  <a:gd name="T4" fmla="*/ 141 w 247"/>
                  <a:gd name="T5" fmla="*/ 146 h 345"/>
                  <a:gd name="T6" fmla="*/ 195 w 247"/>
                  <a:gd name="T7" fmla="*/ 90 h 345"/>
                  <a:gd name="T8" fmla="*/ 106 w 247"/>
                  <a:gd name="T9" fmla="*/ 278 h 345"/>
                  <a:gd name="T10" fmla="*/ 108 w 247"/>
                  <a:gd name="T11" fmla="*/ 193 h 345"/>
                  <a:gd name="T12" fmla="*/ 0 w 247"/>
                  <a:gd name="T13" fmla="*/ 345 h 345"/>
                  <a:gd name="T14" fmla="*/ 9 w 247"/>
                  <a:gd name="T15" fmla="*/ 293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7" h="345">
                    <a:moveTo>
                      <a:pt x="9" y="293"/>
                    </a:moveTo>
                    <a:cubicBezTo>
                      <a:pt x="9" y="293"/>
                      <a:pt x="65" y="111"/>
                      <a:pt x="247" y="0"/>
                    </a:cubicBezTo>
                    <a:cubicBezTo>
                      <a:pt x="247" y="0"/>
                      <a:pt x="161" y="86"/>
                      <a:pt x="141" y="146"/>
                    </a:cubicBezTo>
                    <a:cubicBezTo>
                      <a:pt x="195" y="90"/>
                      <a:pt x="195" y="90"/>
                      <a:pt x="195" y="90"/>
                    </a:cubicBezTo>
                    <a:cubicBezTo>
                      <a:pt x="195" y="90"/>
                      <a:pt x="109" y="203"/>
                      <a:pt x="106" y="278"/>
                    </a:cubicBezTo>
                    <a:cubicBezTo>
                      <a:pt x="108" y="193"/>
                      <a:pt x="108" y="193"/>
                      <a:pt x="108" y="193"/>
                    </a:cubicBezTo>
                    <a:cubicBezTo>
                      <a:pt x="108" y="193"/>
                      <a:pt x="14" y="284"/>
                      <a:pt x="0" y="345"/>
                    </a:cubicBezTo>
                    <a:lnTo>
                      <a:pt x="9" y="293"/>
                    </a:lnTo>
                    <a:close/>
                  </a:path>
                </a:pathLst>
              </a:custGeom>
              <a:solidFill>
                <a:srgbClr val="E4BB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489"/>
              <p:cNvSpPr>
                <a:spLocks/>
              </p:cNvSpPr>
              <p:nvPr/>
            </p:nvSpPr>
            <p:spPr bwMode="auto">
              <a:xfrm>
                <a:off x="1899" y="1534"/>
                <a:ext cx="174" cy="69"/>
              </a:xfrm>
              <a:custGeom>
                <a:avLst/>
                <a:gdLst>
                  <a:gd name="T0" fmla="*/ 0 w 448"/>
                  <a:gd name="T1" fmla="*/ 145 h 177"/>
                  <a:gd name="T2" fmla="*/ 381 w 448"/>
                  <a:gd name="T3" fmla="*/ 118 h 177"/>
                  <a:gd name="T4" fmla="*/ 257 w 448"/>
                  <a:gd name="T5" fmla="*/ 124 h 177"/>
                  <a:gd name="T6" fmla="*/ 448 w 448"/>
                  <a:gd name="T7" fmla="*/ 136 h 177"/>
                  <a:gd name="T8" fmla="*/ 244 w 448"/>
                  <a:gd name="T9" fmla="*/ 177 h 177"/>
                  <a:gd name="T10" fmla="*/ 285 w 448"/>
                  <a:gd name="T11" fmla="*/ 155 h 177"/>
                  <a:gd name="T12" fmla="*/ 136 w 448"/>
                  <a:gd name="T13" fmla="*/ 146 h 177"/>
                  <a:gd name="T14" fmla="*/ 195 w 448"/>
                  <a:gd name="T15" fmla="*/ 102 h 177"/>
                  <a:gd name="T16" fmla="*/ 0 w 448"/>
                  <a:gd name="T17" fmla="*/ 145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8" h="177">
                    <a:moveTo>
                      <a:pt x="0" y="145"/>
                    </a:moveTo>
                    <a:cubicBezTo>
                      <a:pt x="0" y="145"/>
                      <a:pt x="128" y="0"/>
                      <a:pt x="381" y="118"/>
                    </a:cubicBezTo>
                    <a:cubicBezTo>
                      <a:pt x="381" y="118"/>
                      <a:pt x="337" y="100"/>
                      <a:pt x="257" y="124"/>
                    </a:cubicBezTo>
                    <a:cubicBezTo>
                      <a:pt x="448" y="136"/>
                      <a:pt x="448" y="136"/>
                      <a:pt x="448" y="136"/>
                    </a:cubicBezTo>
                    <a:cubicBezTo>
                      <a:pt x="448" y="136"/>
                      <a:pt x="322" y="162"/>
                      <a:pt x="244" y="177"/>
                    </a:cubicBezTo>
                    <a:cubicBezTo>
                      <a:pt x="285" y="155"/>
                      <a:pt x="285" y="155"/>
                      <a:pt x="285" y="155"/>
                    </a:cubicBezTo>
                    <a:cubicBezTo>
                      <a:pt x="285" y="155"/>
                      <a:pt x="187" y="126"/>
                      <a:pt x="136" y="146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2"/>
                      <a:pt x="86" y="82"/>
                      <a:pt x="0" y="145"/>
                    </a:cubicBezTo>
                  </a:path>
                </a:pathLst>
              </a:custGeom>
              <a:solidFill>
                <a:srgbClr val="EEC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490"/>
              <p:cNvSpPr>
                <a:spLocks noEditPoints="1"/>
              </p:cNvSpPr>
              <p:nvPr/>
            </p:nvSpPr>
            <p:spPr bwMode="auto">
              <a:xfrm>
                <a:off x="1608" y="1740"/>
                <a:ext cx="462" cy="267"/>
              </a:xfrm>
              <a:custGeom>
                <a:avLst/>
                <a:gdLst>
                  <a:gd name="T0" fmla="*/ 0 w 1188"/>
                  <a:gd name="T1" fmla="*/ 331 h 688"/>
                  <a:gd name="T2" fmla="*/ 327 w 1188"/>
                  <a:gd name="T3" fmla="*/ 663 h 688"/>
                  <a:gd name="T4" fmla="*/ 885 w 1188"/>
                  <a:gd name="T5" fmla="*/ 688 h 688"/>
                  <a:gd name="T6" fmla="*/ 1188 w 1188"/>
                  <a:gd name="T7" fmla="*/ 324 h 688"/>
                  <a:gd name="T8" fmla="*/ 1181 w 1188"/>
                  <a:gd name="T9" fmla="*/ 324 h 688"/>
                  <a:gd name="T10" fmla="*/ 843 w 1188"/>
                  <a:gd name="T11" fmla="*/ 3 h 688"/>
                  <a:gd name="T12" fmla="*/ 274 w 1188"/>
                  <a:gd name="T13" fmla="*/ 0 h 688"/>
                  <a:gd name="T14" fmla="*/ 0 w 1188"/>
                  <a:gd name="T15" fmla="*/ 331 h 688"/>
                  <a:gd name="T16" fmla="*/ 66 w 1188"/>
                  <a:gd name="T17" fmla="*/ 335 h 688"/>
                  <a:gd name="T18" fmla="*/ 295 w 1188"/>
                  <a:gd name="T19" fmla="*/ 71 h 688"/>
                  <a:gd name="T20" fmla="*/ 815 w 1188"/>
                  <a:gd name="T21" fmla="*/ 74 h 688"/>
                  <a:gd name="T22" fmla="*/ 1107 w 1188"/>
                  <a:gd name="T23" fmla="*/ 331 h 688"/>
                  <a:gd name="T24" fmla="*/ 1110 w 1188"/>
                  <a:gd name="T25" fmla="*/ 331 h 688"/>
                  <a:gd name="T26" fmla="*/ 854 w 1188"/>
                  <a:gd name="T27" fmla="*/ 610 h 688"/>
                  <a:gd name="T28" fmla="*/ 348 w 1188"/>
                  <a:gd name="T29" fmla="*/ 595 h 688"/>
                  <a:gd name="T30" fmla="*/ 66 w 1188"/>
                  <a:gd name="T31" fmla="*/ 33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88" h="688">
                    <a:moveTo>
                      <a:pt x="0" y="331"/>
                    </a:moveTo>
                    <a:cubicBezTo>
                      <a:pt x="0" y="515"/>
                      <a:pt x="146" y="663"/>
                      <a:pt x="327" y="663"/>
                    </a:cubicBezTo>
                    <a:cubicBezTo>
                      <a:pt x="885" y="688"/>
                      <a:pt x="885" y="688"/>
                      <a:pt x="885" y="688"/>
                    </a:cubicBezTo>
                    <a:cubicBezTo>
                      <a:pt x="1066" y="688"/>
                      <a:pt x="1188" y="508"/>
                      <a:pt x="1188" y="324"/>
                    </a:cubicBezTo>
                    <a:cubicBezTo>
                      <a:pt x="1181" y="324"/>
                      <a:pt x="1181" y="324"/>
                      <a:pt x="1181" y="324"/>
                    </a:cubicBezTo>
                    <a:cubicBezTo>
                      <a:pt x="1181" y="141"/>
                      <a:pt x="1024" y="3"/>
                      <a:pt x="843" y="3"/>
                    </a:cubicBezTo>
                    <a:cubicBezTo>
                      <a:pt x="274" y="0"/>
                      <a:pt x="274" y="0"/>
                      <a:pt x="274" y="0"/>
                    </a:cubicBezTo>
                    <a:cubicBezTo>
                      <a:pt x="93" y="0"/>
                      <a:pt x="0" y="148"/>
                      <a:pt x="0" y="331"/>
                    </a:cubicBezTo>
                    <a:moveTo>
                      <a:pt x="66" y="335"/>
                    </a:moveTo>
                    <a:cubicBezTo>
                      <a:pt x="66" y="187"/>
                      <a:pt x="145" y="71"/>
                      <a:pt x="295" y="71"/>
                    </a:cubicBezTo>
                    <a:cubicBezTo>
                      <a:pt x="815" y="74"/>
                      <a:pt x="815" y="74"/>
                      <a:pt x="815" y="74"/>
                    </a:cubicBezTo>
                    <a:cubicBezTo>
                      <a:pt x="965" y="74"/>
                      <a:pt x="1107" y="184"/>
                      <a:pt x="1107" y="331"/>
                    </a:cubicBezTo>
                    <a:cubicBezTo>
                      <a:pt x="1110" y="331"/>
                      <a:pt x="1110" y="331"/>
                      <a:pt x="1110" y="331"/>
                    </a:cubicBezTo>
                    <a:cubicBezTo>
                      <a:pt x="1110" y="478"/>
                      <a:pt x="1003" y="610"/>
                      <a:pt x="854" y="610"/>
                    </a:cubicBezTo>
                    <a:cubicBezTo>
                      <a:pt x="348" y="595"/>
                      <a:pt x="348" y="595"/>
                      <a:pt x="348" y="595"/>
                    </a:cubicBezTo>
                    <a:cubicBezTo>
                      <a:pt x="198" y="595"/>
                      <a:pt x="66" y="482"/>
                      <a:pt x="66" y="335"/>
                    </a:cubicBezTo>
                  </a:path>
                </a:pathLst>
              </a:custGeom>
              <a:solidFill>
                <a:srgbClr val="0089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491"/>
              <p:cNvSpPr>
                <a:spLocks/>
              </p:cNvSpPr>
              <p:nvPr/>
            </p:nvSpPr>
            <p:spPr bwMode="auto">
              <a:xfrm>
                <a:off x="1629" y="1777"/>
                <a:ext cx="352" cy="202"/>
              </a:xfrm>
              <a:custGeom>
                <a:avLst/>
                <a:gdLst>
                  <a:gd name="T0" fmla="*/ 281 w 904"/>
                  <a:gd name="T1" fmla="*/ 504 h 519"/>
                  <a:gd name="T2" fmla="*/ 0 w 904"/>
                  <a:gd name="T3" fmla="*/ 243 h 519"/>
                  <a:gd name="T4" fmla="*/ 130 w 904"/>
                  <a:gd name="T5" fmla="*/ 0 h 519"/>
                  <a:gd name="T6" fmla="*/ 14 w 904"/>
                  <a:gd name="T7" fmla="*/ 236 h 519"/>
                  <a:gd name="T8" fmla="*/ 295 w 904"/>
                  <a:gd name="T9" fmla="*/ 496 h 519"/>
                  <a:gd name="T10" fmla="*/ 801 w 904"/>
                  <a:gd name="T11" fmla="*/ 511 h 519"/>
                  <a:gd name="T12" fmla="*/ 904 w 904"/>
                  <a:gd name="T13" fmla="*/ 489 h 519"/>
                  <a:gd name="T14" fmla="*/ 787 w 904"/>
                  <a:gd name="T15" fmla="*/ 519 h 519"/>
                  <a:gd name="T16" fmla="*/ 281 w 904"/>
                  <a:gd name="T17" fmla="*/ 504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4" h="519">
                    <a:moveTo>
                      <a:pt x="281" y="504"/>
                    </a:moveTo>
                    <a:cubicBezTo>
                      <a:pt x="132" y="504"/>
                      <a:pt x="0" y="391"/>
                      <a:pt x="0" y="243"/>
                    </a:cubicBezTo>
                    <a:cubicBezTo>
                      <a:pt x="0" y="133"/>
                      <a:pt x="45" y="39"/>
                      <a:pt x="130" y="0"/>
                    </a:cubicBezTo>
                    <a:cubicBezTo>
                      <a:pt x="54" y="43"/>
                      <a:pt x="14" y="131"/>
                      <a:pt x="14" y="236"/>
                    </a:cubicBezTo>
                    <a:cubicBezTo>
                      <a:pt x="14" y="383"/>
                      <a:pt x="146" y="496"/>
                      <a:pt x="295" y="496"/>
                    </a:cubicBezTo>
                    <a:cubicBezTo>
                      <a:pt x="801" y="511"/>
                      <a:pt x="801" y="511"/>
                      <a:pt x="801" y="511"/>
                    </a:cubicBezTo>
                    <a:cubicBezTo>
                      <a:pt x="838" y="511"/>
                      <a:pt x="873" y="503"/>
                      <a:pt x="904" y="489"/>
                    </a:cubicBezTo>
                    <a:cubicBezTo>
                      <a:pt x="869" y="508"/>
                      <a:pt x="830" y="519"/>
                      <a:pt x="787" y="519"/>
                    </a:cubicBezTo>
                    <a:cubicBezTo>
                      <a:pt x="281" y="504"/>
                      <a:pt x="281" y="504"/>
                      <a:pt x="281" y="504"/>
                    </a:cubicBezTo>
                  </a:path>
                </a:pathLst>
              </a:custGeom>
              <a:solidFill>
                <a:srgbClr val="007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492"/>
              <p:cNvSpPr>
                <a:spLocks/>
              </p:cNvSpPr>
              <p:nvPr/>
            </p:nvSpPr>
            <p:spPr bwMode="auto">
              <a:xfrm>
                <a:off x="1664" y="1738"/>
                <a:ext cx="407" cy="258"/>
              </a:xfrm>
              <a:custGeom>
                <a:avLst/>
                <a:gdLst>
                  <a:gd name="T0" fmla="*/ 1032 w 1046"/>
                  <a:gd name="T1" fmla="*/ 332 h 662"/>
                  <a:gd name="T2" fmla="*/ 1025 w 1046"/>
                  <a:gd name="T3" fmla="*/ 332 h 662"/>
                  <a:gd name="T4" fmla="*/ 688 w 1046"/>
                  <a:gd name="T5" fmla="*/ 11 h 662"/>
                  <a:gd name="T6" fmla="*/ 118 w 1046"/>
                  <a:gd name="T7" fmla="*/ 7 h 662"/>
                  <a:gd name="T8" fmla="*/ 0 w 1046"/>
                  <a:gd name="T9" fmla="*/ 33 h 662"/>
                  <a:gd name="T10" fmla="*/ 132 w 1046"/>
                  <a:gd name="T11" fmla="*/ 0 h 662"/>
                  <a:gd name="T12" fmla="*/ 702 w 1046"/>
                  <a:gd name="T13" fmla="*/ 4 h 662"/>
                  <a:gd name="T14" fmla="*/ 1039 w 1046"/>
                  <a:gd name="T15" fmla="*/ 325 h 662"/>
                  <a:gd name="T16" fmla="*/ 1046 w 1046"/>
                  <a:gd name="T17" fmla="*/ 325 h 662"/>
                  <a:gd name="T18" fmla="*/ 859 w 1046"/>
                  <a:gd name="T19" fmla="*/ 662 h 662"/>
                  <a:gd name="T20" fmla="*/ 1032 w 1046"/>
                  <a:gd name="T21" fmla="*/ 332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6" h="662">
                    <a:moveTo>
                      <a:pt x="1032" y="332"/>
                    </a:moveTo>
                    <a:cubicBezTo>
                      <a:pt x="1025" y="332"/>
                      <a:pt x="1025" y="332"/>
                      <a:pt x="1025" y="332"/>
                    </a:cubicBezTo>
                    <a:cubicBezTo>
                      <a:pt x="1025" y="149"/>
                      <a:pt x="868" y="11"/>
                      <a:pt x="688" y="11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73" y="7"/>
                      <a:pt x="34" y="16"/>
                      <a:pt x="0" y="33"/>
                    </a:cubicBezTo>
                    <a:cubicBezTo>
                      <a:pt x="37" y="12"/>
                      <a:pt x="81" y="0"/>
                      <a:pt x="132" y="0"/>
                    </a:cubicBezTo>
                    <a:cubicBezTo>
                      <a:pt x="702" y="4"/>
                      <a:pt x="702" y="4"/>
                      <a:pt x="702" y="4"/>
                    </a:cubicBezTo>
                    <a:cubicBezTo>
                      <a:pt x="882" y="4"/>
                      <a:pt x="1039" y="141"/>
                      <a:pt x="1039" y="325"/>
                    </a:cubicBezTo>
                    <a:cubicBezTo>
                      <a:pt x="1046" y="325"/>
                      <a:pt x="1046" y="325"/>
                      <a:pt x="1046" y="325"/>
                    </a:cubicBezTo>
                    <a:cubicBezTo>
                      <a:pt x="1046" y="466"/>
                      <a:pt x="974" y="605"/>
                      <a:pt x="859" y="662"/>
                    </a:cubicBezTo>
                    <a:cubicBezTo>
                      <a:pt x="966" y="601"/>
                      <a:pt x="1032" y="467"/>
                      <a:pt x="1032" y="332"/>
                    </a:cubicBezTo>
                  </a:path>
                </a:pathLst>
              </a:custGeom>
              <a:solidFill>
                <a:srgbClr val="0071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642" name="Picture 493"/>
              <p:cNvPicPr>
                <a:picLocks noChangeAspect="1" noChangeArrowheads="1"/>
              </p:cNvPicPr>
              <p:nvPr/>
            </p:nvPicPr>
            <p:blipFill>
              <a:blip r:embed="rId10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30" y="1817"/>
                <a:ext cx="92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43" name="Freeform 494"/>
              <p:cNvSpPr>
                <a:spLocks/>
              </p:cNvSpPr>
              <p:nvPr/>
            </p:nvSpPr>
            <p:spPr bwMode="auto">
              <a:xfrm>
                <a:off x="1965" y="1883"/>
                <a:ext cx="20" cy="12"/>
              </a:xfrm>
              <a:custGeom>
                <a:avLst/>
                <a:gdLst>
                  <a:gd name="T0" fmla="*/ 0 w 50"/>
                  <a:gd name="T1" fmla="*/ 0 h 32"/>
                  <a:gd name="T2" fmla="*/ 13 w 50"/>
                  <a:gd name="T3" fmla="*/ 23 h 32"/>
                  <a:gd name="T4" fmla="*/ 50 w 50"/>
                  <a:gd name="T5" fmla="*/ 32 h 32"/>
                  <a:gd name="T6" fmla="*/ 0 w 50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32">
                    <a:moveTo>
                      <a:pt x="0" y="0"/>
                    </a:moveTo>
                    <a:cubicBezTo>
                      <a:pt x="13" y="23"/>
                      <a:pt x="13" y="23"/>
                      <a:pt x="13" y="23"/>
                    </a:cubicBezTo>
                    <a:cubicBezTo>
                      <a:pt x="35" y="27"/>
                      <a:pt x="50" y="32"/>
                      <a:pt x="50" y="32"/>
                    </a:cubicBezTo>
                    <a:cubicBezTo>
                      <a:pt x="32" y="18"/>
                      <a:pt x="15" y="7"/>
                      <a:pt x="0" y="0"/>
                    </a:cubicBezTo>
                  </a:path>
                </a:pathLst>
              </a:custGeom>
              <a:solidFill>
                <a:srgbClr val="D2A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495"/>
              <p:cNvSpPr>
                <a:spLocks/>
              </p:cNvSpPr>
              <p:nvPr/>
            </p:nvSpPr>
            <p:spPr bwMode="auto">
              <a:xfrm>
                <a:off x="1954" y="1826"/>
                <a:ext cx="33" cy="8"/>
              </a:xfrm>
              <a:custGeom>
                <a:avLst/>
                <a:gdLst>
                  <a:gd name="T0" fmla="*/ 47 w 86"/>
                  <a:gd name="T1" fmla="*/ 0 h 21"/>
                  <a:gd name="T2" fmla="*/ 0 w 86"/>
                  <a:gd name="T3" fmla="*/ 21 h 21"/>
                  <a:gd name="T4" fmla="*/ 46 w 86"/>
                  <a:gd name="T5" fmla="*/ 12 h 21"/>
                  <a:gd name="T6" fmla="*/ 86 w 86"/>
                  <a:gd name="T7" fmla="*/ 20 h 21"/>
                  <a:gd name="T8" fmla="*/ 47 w 8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1">
                    <a:moveTo>
                      <a:pt x="47" y="0"/>
                    </a:moveTo>
                    <a:cubicBezTo>
                      <a:pt x="34" y="0"/>
                      <a:pt x="18" y="5"/>
                      <a:pt x="0" y="21"/>
                    </a:cubicBezTo>
                    <a:cubicBezTo>
                      <a:pt x="0" y="21"/>
                      <a:pt x="21" y="12"/>
                      <a:pt x="46" y="12"/>
                    </a:cubicBezTo>
                    <a:cubicBezTo>
                      <a:pt x="59" y="12"/>
                      <a:pt x="73" y="14"/>
                      <a:pt x="86" y="20"/>
                    </a:cubicBezTo>
                    <a:cubicBezTo>
                      <a:pt x="86" y="20"/>
                      <a:pt x="72" y="0"/>
                      <a:pt x="47" y="0"/>
                    </a:cubicBezTo>
                  </a:path>
                </a:pathLst>
              </a:custGeom>
              <a:solidFill>
                <a:srgbClr val="D2A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645" name="Picture 496"/>
              <p:cNvPicPr>
                <a:picLocks noChangeAspect="1" noChangeArrowheads="1"/>
              </p:cNvPicPr>
              <p:nvPr/>
            </p:nvPicPr>
            <p:blipFill>
              <a:blip r:embed="rId10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25" y="1789"/>
                <a:ext cx="58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6" name="Picture 497"/>
              <p:cNvPicPr>
                <a:picLocks noChangeAspect="1" noChangeArrowheads="1"/>
              </p:cNvPicPr>
              <p:nvPr/>
            </p:nvPicPr>
            <p:blipFill>
              <a:blip r:embed="rId10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7" y="1776"/>
                <a:ext cx="69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7" name="Picture 498"/>
              <p:cNvPicPr>
                <a:picLocks noChangeAspect="1" noChangeArrowheads="1"/>
              </p:cNvPicPr>
              <p:nvPr/>
            </p:nvPicPr>
            <p:blipFill>
              <a:blip r:embed="rId10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66" y="1802"/>
                <a:ext cx="8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8" name="Picture 499"/>
              <p:cNvPicPr>
                <a:picLocks noChangeAspect="1" noChangeArrowheads="1"/>
              </p:cNvPicPr>
              <p:nvPr/>
            </p:nvPicPr>
            <p:blipFill>
              <a:blip r:embed="rId10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28" y="1776"/>
                <a:ext cx="46" cy="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9" name="Picture 500"/>
              <p:cNvPicPr>
                <a:picLocks noChangeAspect="1" noChangeArrowheads="1"/>
              </p:cNvPicPr>
              <p:nvPr/>
            </p:nvPicPr>
            <p:blipFill>
              <a:blip r:embed="rId1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52" y="1921"/>
                <a:ext cx="376" cy="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50" name="Freeform 501"/>
              <p:cNvSpPr>
                <a:spLocks/>
              </p:cNvSpPr>
              <p:nvPr/>
            </p:nvSpPr>
            <p:spPr bwMode="auto">
              <a:xfrm>
                <a:off x="1798" y="1963"/>
                <a:ext cx="38" cy="9"/>
              </a:xfrm>
              <a:custGeom>
                <a:avLst/>
                <a:gdLst>
                  <a:gd name="T0" fmla="*/ 97 w 97"/>
                  <a:gd name="T1" fmla="*/ 0 h 25"/>
                  <a:gd name="T2" fmla="*/ 48 w 97"/>
                  <a:gd name="T3" fmla="*/ 13 h 25"/>
                  <a:gd name="T4" fmla="*/ 0 w 97"/>
                  <a:gd name="T5" fmla="*/ 1 h 25"/>
                  <a:gd name="T6" fmla="*/ 31 w 97"/>
                  <a:gd name="T7" fmla="*/ 23 h 25"/>
                  <a:gd name="T8" fmla="*/ 70 w 97"/>
                  <a:gd name="T9" fmla="*/ 25 h 25"/>
                  <a:gd name="T10" fmla="*/ 97 w 97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25">
                    <a:moveTo>
                      <a:pt x="97" y="0"/>
                    </a:moveTo>
                    <a:cubicBezTo>
                      <a:pt x="48" y="13"/>
                      <a:pt x="48" y="13"/>
                      <a:pt x="48" y="1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5" y="15"/>
                      <a:pt x="31" y="23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80" y="18"/>
                      <a:pt x="89" y="7"/>
                      <a:pt x="97" y="0"/>
                    </a:cubicBezTo>
                  </a:path>
                </a:pathLst>
              </a:custGeom>
              <a:solidFill>
                <a:srgbClr val="CF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651" name="Picture 502"/>
              <p:cNvPicPr>
                <a:picLocks noChangeAspect="1" noChangeArrowheads="1"/>
              </p:cNvPicPr>
              <p:nvPr/>
            </p:nvPicPr>
            <p:blipFill>
              <a:blip r:embed="rId1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15" y="1945"/>
                <a:ext cx="92" cy="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2" name="Picture 503"/>
              <p:cNvPicPr>
                <a:picLocks noChangeAspect="1" noChangeArrowheads="1"/>
              </p:cNvPicPr>
              <p:nvPr/>
            </p:nvPicPr>
            <p:blipFill>
              <a:blip r:embed="rId1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75" y="1946"/>
                <a:ext cx="70" cy="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53" name="Freeform 504"/>
              <p:cNvSpPr>
                <a:spLocks noEditPoints="1"/>
              </p:cNvSpPr>
              <p:nvPr/>
            </p:nvSpPr>
            <p:spPr bwMode="auto">
              <a:xfrm>
                <a:off x="1723" y="1946"/>
                <a:ext cx="287" cy="27"/>
              </a:xfrm>
              <a:custGeom>
                <a:avLst/>
                <a:gdLst>
                  <a:gd name="T0" fmla="*/ 0 w 737"/>
                  <a:gd name="T1" fmla="*/ 65 h 69"/>
                  <a:gd name="T2" fmla="*/ 16 w 737"/>
                  <a:gd name="T3" fmla="*/ 68 h 69"/>
                  <a:gd name="T4" fmla="*/ 77 w 737"/>
                  <a:gd name="T5" fmla="*/ 69 h 69"/>
                  <a:gd name="T6" fmla="*/ 41 w 737"/>
                  <a:gd name="T7" fmla="*/ 68 h 69"/>
                  <a:gd name="T8" fmla="*/ 0 w 737"/>
                  <a:gd name="T9" fmla="*/ 65 h 69"/>
                  <a:gd name="T10" fmla="*/ 737 w 737"/>
                  <a:gd name="T11" fmla="*/ 0 h 69"/>
                  <a:gd name="T12" fmla="*/ 728 w 737"/>
                  <a:gd name="T13" fmla="*/ 10 h 69"/>
                  <a:gd name="T14" fmla="*/ 629 w 737"/>
                  <a:gd name="T15" fmla="*/ 69 h 69"/>
                  <a:gd name="T16" fmla="*/ 737 w 737"/>
                  <a:gd name="T1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7" h="69">
                    <a:moveTo>
                      <a:pt x="0" y="65"/>
                    </a:moveTo>
                    <a:cubicBezTo>
                      <a:pt x="10" y="67"/>
                      <a:pt x="16" y="68"/>
                      <a:pt x="16" y="68"/>
                    </a:cubicBezTo>
                    <a:cubicBezTo>
                      <a:pt x="16" y="68"/>
                      <a:pt x="40" y="68"/>
                      <a:pt x="77" y="69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27" y="68"/>
                      <a:pt x="13" y="67"/>
                      <a:pt x="0" y="65"/>
                    </a:cubicBezTo>
                    <a:moveTo>
                      <a:pt x="737" y="0"/>
                    </a:moveTo>
                    <a:cubicBezTo>
                      <a:pt x="734" y="3"/>
                      <a:pt x="731" y="7"/>
                      <a:pt x="728" y="10"/>
                    </a:cubicBezTo>
                    <a:cubicBezTo>
                      <a:pt x="700" y="37"/>
                      <a:pt x="666" y="57"/>
                      <a:pt x="629" y="69"/>
                    </a:cubicBezTo>
                    <a:cubicBezTo>
                      <a:pt x="677" y="56"/>
                      <a:pt x="713" y="27"/>
                      <a:pt x="737" y="0"/>
                    </a:cubicBezTo>
                  </a:path>
                </a:pathLst>
              </a:custGeom>
              <a:solidFill>
                <a:srgbClr val="7BBB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505"/>
              <p:cNvSpPr>
                <a:spLocks noEditPoints="1"/>
              </p:cNvSpPr>
              <p:nvPr/>
            </p:nvSpPr>
            <p:spPr bwMode="auto">
              <a:xfrm>
                <a:off x="1657" y="1929"/>
                <a:ext cx="324" cy="47"/>
              </a:xfrm>
              <a:custGeom>
                <a:avLst/>
                <a:gdLst>
                  <a:gd name="T0" fmla="*/ 834 w 834"/>
                  <a:gd name="T1" fmla="*/ 98 h 120"/>
                  <a:gd name="T2" fmla="*/ 734 w 834"/>
                  <a:gd name="T3" fmla="*/ 120 h 120"/>
                  <a:gd name="T4" fmla="*/ 745 w 834"/>
                  <a:gd name="T5" fmla="*/ 120 h 120"/>
                  <a:gd name="T6" fmla="*/ 799 w 834"/>
                  <a:gd name="T7" fmla="*/ 114 h 120"/>
                  <a:gd name="T8" fmla="*/ 834 w 834"/>
                  <a:gd name="T9" fmla="*/ 98 h 120"/>
                  <a:gd name="T10" fmla="*/ 0 w 834"/>
                  <a:gd name="T11" fmla="*/ 0 h 120"/>
                  <a:gd name="T12" fmla="*/ 170 w 834"/>
                  <a:gd name="T13" fmla="*/ 110 h 120"/>
                  <a:gd name="T14" fmla="*/ 211 w 834"/>
                  <a:gd name="T15" fmla="*/ 113 h 120"/>
                  <a:gd name="T16" fmla="*/ 247 w 834"/>
                  <a:gd name="T17" fmla="*/ 114 h 120"/>
                  <a:gd name="T18" fmla="*/ 731 w 834"/>
                  <a:gd name="T19" fmla="*/ 120 h 120"/>
                  <a:gd name="T20" fmla="*/ 669 w 834"/>
                  <a:gd name="T21" fmla="*/ 119 h 120"/>
                  <a:gd name="T22" fmla="*/ 433 w 834"/>
                  <a:gd name="T23" fmla="*/ 112 h 120"/>
                  <a:gd name="T24" fmla="*/ 394 w 834"/>
                  <a:gd name="T25" fmla="*/ 110 h 120"/>
                  <a:gd name="T26" fmla="*/ 225 w 834"/>
                  <a:gd name="T27" fmla="*/ 105 h 120"/>
                  <a:gd name="T28" fmla="*/ 223 w 834"/>
                  <a:gd name="T29" fmla="*/ 105 h 120"/>
                  <a:gd name="T30" fmla="*/ 51 w 834"/>
                  <a:gd name="T31" fmla="*/ 49 h 120"/>
                  <a:gd name="T32" fmla="*/ 0 w 834"/>
                  <a:gd name="T3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4" h="120">
                    <a:moveTo>
                      <a:pt x="834" y="98"/>
                    </a:moveTo>
                    <a:cubicBezTo>
                      <a:pt x="803" y="112"/>
                      <a:pt x="770" y="120"/>
                      <a:pt x="734" y="120"/>
                    </a:cubicBezTo>
                    <a:cubicBezTo>
                      <a:pt x="738" y="120"/>
                      <a:pt x="742" y="120"/>
                      <a:pt x="745" y="120"/>
                    </a:cubicBezTo>
                    <a:cubicBezTo>
                      <a:pt x="765" y="120"/>
                      <a:pt x="782" y="118"/>
                      <a:pt x="799" y="114"/>
                    </a:cubicBezTo>
                    <a:cubicBezTo>
                      <a:pt x="811" y="109"/>
                      <a:pt x="822" y="104"/>
                      <a:pt x="834" y="98"/>
                    </a:cubicBezTo>
                    <a:moveTo>
                      <a:pt x="0" y="0"/>
                    </a:moveTo>
                    <a:cubicBezTo>
                      <a:pt x="49" y="77"/>
                      <a:pt x="134" y="102"/>
                      <a:pt x="170" y="110"/>
                    </a:cubicBezTo>
                    <a:cubicBezTo>
                      <a:pt x="183" y="112"/>
                      <a:pt x="197" y="113"/>
                      <a:pt x="211" y="113"/>
                    </a:cubicBezTo>
                    <a:cubicBezTo>
                      <a:pt x="247" y="114"/>
                      <a:pt x="247" y="114"/>
                      <a:pt x="247" y="114"/>
                    </a:cubicBezTo>
                    <a:cubicBezTo>
                      <a:pt x="362" y="116"/>
                      <a:pt x="613" y="120"/>
                      <a:pt x="731" y="120"/>
                    </a:cubicBezTo>
                    <a:cubicBezTo>
                      <a:pt x="669" y="119"/>
                      <a:pt x="669" y="119"/>
                      <a:pt x="669" y="119"/>
                    </a:cubicBezTo>
                    <a:cubicBezTo>
                      <a:pt x="433" y="112"/>
                      <a:pt x="433" y="112"/>
                      <a:pt x="433" y="112"/>
                    </a:cubicBezTo>
                    <a:cubicBezTo>
                      <a:pt x="394" y="110"/>
                      <a:pt x="394" y="110"/>
                      <a:pt x="394" y="110"/>
                    </a:cubicBezTo>
                    <a:cubicBezTo>
                      <a:pt x="225" y="105"/>
                      <a:pt x="225" y="105"/>
                      <a:pt x="225" y="105"/>
                    </a:cubicBezTo>
                    <a:cubicBezTo>
                      <a:pt x="225" y="105"/>
                      <a:pt x="224" y="105"/>
                      <a:pt x="223" y="105"/>
                    </a:cubicBezTo>
                    <a:cubicBezTo>
                      <a:pt x="160" y="105"/>
                      <a:pt x="99" y="84"/>
                      <a:pt x="51" y="49"/>
                    </a:cubicBezTo>
                    <a:cubicBezTo>
                      <a:pt x="32" y="35"/>
                      <a:pt x="14" y="18"/>
                      <a:pt x="0" y="0"/>
                    </a:cubicBezTo>
                  </a:path>
                </a:pathLst>
              </a:custGeom>
              <a:solidFill>
                <a:srgbClr val="7EB1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655" name="Picture 506"/>
              <p:cNvPicPr>
                <a:picLocks noChangeAspect="1" noChangeArrowheads="1"/>
              </p:cNvPicPr>
              <p:nvPr/>
            </p:nvPicPr>
            <p:blipFill>
              <a:blip r:embed="rId1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51" y="1920"/>
                <a:ext cx="5" cy="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56" name="Freeform 507"/>
              <p:cNvSpPr>
                <a:spLocks/>
              </p:cNvSpPr>
              <p:nvPr/>
            </p:nvSpPr>
            <p:spPr bwMode="auto">
              <a:xfrm>
                <a:off x="2094" y="1805"/>
                <a:ext cx="122" cy="191"/>
              </a:xfrm>
              <a:custGeom>
                <a:avLst/>
                <a:gdLst>
                  <a:gd name="T0" fmla="*/ 172 w 313"/>
                  <a:gd name="T1" fmla="*/ 0 h 492"/>
                  <a:gd name="T2" fmla="*/ 172 w 313"/>
                  <a:gd name="T3" fmla="*/ 0 h 492"/>
                  <a:gd name="T4" fmla="*/ 219 w 313"/>
                  <a:gd name="T5" fmla="*/ 258 h 492"/>
                  <a:gd name="T6" fmla="*/ 0 w 313"/>
                  <a:gd name="T7" fmla="*/ 492 h 492"/>
                  <a:gd name="T8" fmla="*/ 66 w 313"/>
                  <a:gd name="T9" fmla="*/ 486 h 492"/>
                  <a:gd name="T10" fmla="*/ 266 w 313"/>
                  <a:gd name="T11" fmla="*/ 273 h 492"/>
                  <a:gd name="T12" fmla="*/ 250 w 313"/>
                  <a:gd name="T13" fmla="*/ 64 h 492"/>
                  <a:gd name="T14" fmla="*/ 238 w 313"/>
                  <a:gd name="T15" fmla="*/ 50 h 492"/>
                  <a:gd name="T16" fmla="*/ 204 w 313"/>
                  <a:gd name="T17" fmla="*/ 15 h 492"/>
                  <a:gd name="T18" fmla="*/ 172 w 313"/>
                  <a:gd name="T19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3" h="492">
                    <a:moveTo>
                      <a:pt x="172" y="0"/>
                    </a:moveTo>
                    <a:cubicBezTo>
                      <a:pt x="172" y="0"/>
                      <a:pt x="172" y="0"/>
                      <a:pt x="172" y="0"/>
                    </a:cubicBezTo>
                    <a:cubicBezTo>
                      <a:pt x="172" y="0"/>
                      <a:pt x="303" y="139"/>
                      <a:pt x="219" y="258"/>
                    </a:cubicBezTo>
                    <a:cubicBezTo>
                      <a:pt x="145" y="363"/>
                      <a:pt x="26" y="469"/>
                      <a:pt x="0" y="492"/>
                    </a:cubicBezTo>
                    <a:cubicBezTo>
                      <a:pt x="24" y="489"/>
                      <a:pt x="47" y="487"/>
                      <a:pt x="66" y="486"/>
                    </a:cubicBezTo>
                    <a:cubicBezTo>
                      <a:pt x="102" y="454"/>
                      <a:pt x="211" y="351"/>
                      <a:pt x="266" y="273"/>
                    </a:cubicBezTo>
                    <a:cubicBezTo>
                      <a:pt x="313" y="205"/>
                      <a:pt x="275" y="111"/>
                      <a:pt x="250" y="64"/>
                    </a:cubicBezTo>
                    <a:cubicBezTo>
                      <a:pt x="246" y="59"/>
                      <a:pt x="242" y="54"/>
                      <a:pt x="238" y="50"/>
                    </a:cubicBezTo>
                    <a:cubicBezTo>
                      <a:pt x="227" y="38"/>
                      <a:pt x="215" y="26"/>
                      <a:pt x="204" y="15"/>
                    </a:cubicBezTo>
                    <a:cubicBezTo>
                      <a:pt x="194" y="10"/>
                      <a:pt x="183" y="4"/>
                      <a:pt x="172" y="0"/>
                    </a:cubicBezTo>
                  </a:path>
                </a:pathLst>
              </a:custGeom>
              <a:solidFill>
                <a:srgbClr val="F4A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508"/>
              <p:cNvSpPr>
                <a:spLocks/>
              </p:cNvSpPr>
              <p:nvPr/>
            </p:nvSpPr>
            <p:spPr bwMode="auto">
              <a:xfrm>
                <a:off x="2173" y="1811"/>
                <a:ext cx="18" cy="19"/>
              </a:xfrm>
              <a:custGeom>
                <a:avLst/>
                <a:gdLst>
                  <a:gd name="T0" fmla="*/ 0 w 46"/>
                  <a:gd name="T1" fmla="*/ 0 h 49"/>
                  <a:gd name="T2" fmla="*/ 34 w 46"/>
                  <a:gd name="T3" fmla="*/ 35 h 49"/>
                  <a:gd name="T4" fmla="*/ 46 w 46"/>
                  <a:gd name="T5" fmla="*/ 49 h 49"/>
                  <a:gd name="T6" fmla="*/ 30 w 46"/>
                  <a:gd name="T7" fmla="*/ 22 h 49"/>
                  <a:gd name="T8" fmla="*/ 0 w 46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9">
                    <a:moveTo>
                      <a:pt x="0" y="0"/>
                    </a:moveTo>
                    <a:cubicBezTo>
                      <a:pt x="11" y="11"/>
                      <a:pt x="23" y="23"/>
                      <a:pt x="34" y="35"/>
                    </a:cubicBezTo>
                    <a:cubicBezTo>
                      <a:pt x="38" y="39"/>
                      <a:pt x="42" y="44"/>
                      <a:pt x="46" y="49"/>
                    </a:cubicBezTo>
                    <a:cubicBezTo>
                      <a:pt x="39" y="35"/>
                      <a:pt x="33" y="25"/>
                      <a:pt x="30" y="22"/>
                    </a:cubicBezTo>
                    <a:cubicBezTo>
                      <a:pt x="21" y="14"/>
                      <a:pt x="11" y="7"/>
                      <a:pt x="0" y="0"/>
                    </a:cubicBezTo>
                  </a:path>
                </a:pathLst>
              </a:custGeom>
              <a:solidFill>
                <a:srgbClr val="DEB2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658" name="Picture 509"/>
              <p:cNvPicPr>
                <a:picLocks noChangeAspect="1" noChangeArrowheads="1"/>
              </p:cNvPicPr>
              <p:nvPr/>
            </p:nvPicPr>
            <p:blipFill>
              <a:blip r:embed="rId1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90" y="1992"/>
                <a:ext cx="32" cy="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59" name="Freeform 510"/>
              <p:cNvSpPr>
                <a:spLocks/>
              </p:cNvSpPr>
              <p:nvPr/>
            </p:nvSpPr>
            <p:spPr bwMode="auto">
              <a:xfrm>
                <a:off x="2223" y="1919"/>
                <a:ext cx="0" cy="6"/>
              </a:xfrm>
              <a:custGeom>
                <a:avLst/>
                <a:gdLst>
                  <a:gd name="T0" fmla="*/ 1 w 1"/>
                  <a:gd name="T1" fmla="*/ 0 h 13"/>
                  <a:gd name="T2" fmla="*/ 0 w 1"/>
                  <a:gd name="T3" fmla="*/ 1 h 13"/>
                  <a:gd name="T4" fmla="*/ 1 w 1"/>
                  <a:gd name="T5" fmla="*/ 13 h 13"/>
                  <a:gd name="T6" fmla="*/ 1 w 1"/>
                  <a:gd name="T7" fmla="*/ 13 h 13"/>
                  <a:gd name="T8" fmla="*/ 1 w 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3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8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8"/>
                      <a:pt x="1" y="0"/>
                    </a:cubicBezTo>
                  </a:path>
                </a:pathLst>
              </a:custGeom>
              <a:solidFill>
                <a:srgbClr val="F6BF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511"/>
              <p:cNvSpPr>
                <a:spLocks/>
              </p:cNvSpPr>
              <p:nvPr/>
            </p:nvSpPr>
            <p:spPr bwMode="auto">
              <a:xfrm>
                <a:off x="2220" y="1886"/>
                <a:ext cx="3" cy="34"/>
              </a:xfrm>
              <a:custGeom>
                <a:avLst/>
                <a:gdLst>
                  <a:gd name="T0" fmla="*/ 0 w 9"/>
                  <a:gd name="T1" fmla="*/ 0 h 86"/>
                  <a:gd name="T2" fmla="*/ 8 w 9"/>
                  <a:gd name="T3" fmla="*/ 86 h 86"/>
                  <a:gd name="T4" fmla="*/ 9 w 9"/>
                  <a:gd name="T5" fmla="*/ 85 h 86"/>
                  <a:gd name="T6" fmla="*/ 8 w 9"/>
                  <a:gd name="T7" fmla="*/ 43 h 86"/>
                  <a:gd name="T8" fmla="*/ 0 w 9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6">
                    <a:moveTo>
                      <a:pt x="0" y="0"/>
                    </a:moveTo>
                    <a:cubicBezTo>
                      <a:pt x="7" y="37"/>
                      <a:pt x="8" y="69"/>
                      <a:pt x="8" y="86"/>
                    </a:cubicBezTo>
                    <a:cubicBezTo>
                      <a:pt x="9" y="86"/>
                      <a:pt x="9" y="85"/>
                      <a:pt x="9" y="85"/>
                    </a:cubicBezTo>
                    <a:cubicBezTo>
                      <a:pt x="9" y="75"/>
                      <a:pt x="9" y="61"/>
                      <a:pt x="8" y="43"/>
                    </a:cubicBezTo>
                    <a:cubicBezTo>
                      <a:pt x="6" y="28"/>
                      <a:pt x="3" y="14"/>
                      <a:pt x="0" y="0"/>
                    </a:cubicBezTo>
                  </a:path>
                </a:pathLst>
              </a:custGeom>
              <a:solidFill>
                <a:srgbClr val="F4A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512"/>
              <p:cNvSpPr>
                <a:spLocks/>
              </p:cNvSpPr>
              <p:nvPr/>
            </p:nvSpPr>
            <p:spPr bwMode="auto">
              <a:xfrm>
                <a:off x="2209" y="1850"/>
                <a:ext cx="14" cy="53"/>
              </a:xfrm>
              <a:custGeom>
                <a:avLst/>
                <a:gdLst>
                  <a:gd name="T0" fmla="*/ 0 w 36"/>
                  <a:gd name="T1" fmla="*/ 0 h 137"/>
                  <a:gd name="T2" fmla="*/ 28 w 36"/>
                  <a:gd name="T3" fmla="*/ 94 h 137"/>
                  <a:gd name="T4" fmla="*/ 36 w 36"/>
                  <a:gd name="T5" fmla="*/ 137 h 137"/>
                  <a:gd name="T6" fmla="*/ 0 w 36"/>
                  <a:gd name="T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137">
                    <a:moveTo>
                      <a:pt x="0" y="0"/>
                    </a:moveTo>
                    <a:cubicBezTo>
                      <a:pt x="14" y="31"/>
                      <a:pt x="23" y="64"/>
                      <a:pt x="28" y="94"/>
                    </a:cubicBezTo>
                    <a:cubicBezTo>
                      <a:pt x="31" y="108"/>
                      <a:pt x="34" y="122"/>
                      <a:pt x="36" y="137"/>
                    </a:cubicBezTo>
                    <a:cubicBezTo>
                      <a:pt x="33" y="99"/>
                      <a:pt x="24" y="48"/>
                      <a:pt x="0" y="0"/>
                    </a:cubicBezTo>
                  </a:path>
                </a:pathLst>
              </a:custGeom>
              <a:solidFill>
                <a:srgbClr val="DEB2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513"/>
              <p:cNvSpPr>
                <a:spLocks/>
              </p:cNvSpPr>
              <p:nvPr/>
            </p:nvSpPr>
            <p:spPr bwMode="auto">
              <a:xfrm>
                <a:off x="2185" y="1818"/>
                <a:ext cx="24" cy="32"/>
              </a:xfrm>
              <a:custGeom>
                <a:avLst/>
                <a:gdLst>
                  <a:gd name="T0" fmla="*/ 0 w 62"/>
                  <a:gd name="T1" fmla="*/ 0 h 81"/>
                  <a:gd name="T2" fmla="*/ 0 w 62"/>
                  <a:gd name="T3" fmla="*/ 0 h 81"/>
                  <a:gd name="T4" fmla="*/ 1 w 62"/>
                  <a:gd name="T5" fmla="*/ 2 h 81"/>
                  <a:gd name="T6" fmla="*/ 62 w 62"/>
                  <a:gd name="T7" fmla="*/ 81 h 81"/>
                  <a:gd name="T8" fmla="*/ 0 w 62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8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2"/>
                    </a:cubicBezTo>
                    <a:cubicBezTo>
                      <a:pt x="28" y="24"/>
                      <a:pt x="48" y="52"/>
                      <a:pt x="62" y="81"/>
                    </a:cubicBezTo>
                    <a:cubicBezTo>
                      <a:pt x="48" y="49"/>
                      <a:pt x="28" y="20"/>
                      <a:pt x="0" y="0"/>
                    </a:cubicBezTo>
                  </a:path>
                </a:pathLst>
              </a:custGeom>
              <a:solidFill>
                <a:srgbClr val="D9A5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514"/>
              <p:cNvSpPr>
                <a:spLocks noEditPoints="1"/>
              </p:cNvSpPr>
              <p:nvPr/>
            </p:nvSpPr>
            <p:spPr bwMode="auto">
              <a:xfrm>
                <a:off x="2153" y="1925"/>
                <a:ext cx="70" cy="67"/>
              </a:xfrm>
              <a:custGeom>
                <a:avLst/>
                <a:gdLst>
                  <a:gd name="T0" fmla="*/ 44 w 179"/>
                  <a:gd name="T1" fmla="*/ 135 h 174"/>
                  <a:gd name="T2" fmla="*/ 29 w 179"/>
                  <a:gd name="T3" fmla="*/ 149 h 174"/>
                  <a:gd name="T4" fmla="*/ 0 w 179"/>
                  <a:gd name="T5" fmla="*/ 174 h 174"/>
                  <a:gd name="T6" fmla="*/ 6 w 179"/>
                  <a:gd name="T7" fmla="*/ 173 h 174"/>
                  <a:gd name="T8" fmla="*/ 44 w 179"/>
                  <a:gd name="T9" fmla="*/ 135 h 174"/>
                  <a:gd name="T10" fmla="*/ 179 w 179"/>
                  <a:gd name="T11" fmla="*/ 0 h 174"/>
                  <a:gd name="T12" fmla="*/ 136 w 179"/>
                  <a:gd name="T13" fmla="*/ 39 h 174"/>
                  <a:gd name="T14" fmla="*/ 108 w 179"/>
                  <a:gd name="T15" fmla="*/ 71 h 174"/>
                  <a:gd name="T16" fmla="*/ 179 w 179"/>
                  <a:gd name="T1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174">
                    <a:moveTo>
                      <a:pt x="44" y="135"/>
                    </a:moveTo>
                    <a:cubicBezTo>
                      <a:pt x="39" y="140"/>
                      <a:pt x="34" y="144"/>
                      <a:pt x="29" y="149"/>
                    </a:cubicBezTo>
                    <a:cubicBezTo>
                      <a:pt x="19" y="158"/>
                      <a:pt x="9" y="166"/>
                      <a:pt x="0" y="174"/>
                    </a:cubicBezTo>
                    <a:cubicBezTo>
                      <a:pt x="2" y="174"/>
                      <a:pt x="4" y="173"/>
                      <a:pt x="6" y="173"/>
                    </a:cubicBezTo>
                    <a:cubicBezTo>
                      <a:pt x="44" y="135"/>
                      <a:pt x="44" y="135"/>
                      <a:pt x="44" y="135"/>
                    </a:cubicBezTo>
                    <a:moveTo>
                      <a:pt x="179" y="0"/>
                    </a:moveTo>
                    <a:cubicBezTo>
                      <a:pt x="136" y="39"/>
                      <a:pt x="136" y="39"/>
                      <a:pt x="136" y="39"/>
                    </a:cubicBezTo>
                    <a:cubicBezTo>
                      <a:pt x="127" y="50"/>
                      <a:pt x="117" y="60"/>
                      <a:pt x="108" y="71"/>
                    </a:cubicBezTo>
                    <a:cubicBezTo>
                      <a:pt x="179" y="0"/>
                      <a:pt x="179" y="0"/>
                      <a:pt x="179" y="0"/>
                    </a:cubicBezTo>
                  </a:path>
                </a:pathLst>
              </a:custGeom>
              <a:solidFill>
                <a:srgbClr val="F2B0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515"/>
              <p:cNvSpPr>
                <a:spLocks/>
              </p:cNvSpPr>
              <p:nvPr/>
            </p:nvSpPr>
            <p:spPr bwMode="auto">
              <a:xfrm>
                <a:off x="2149" y="1940"/>
                <a:ext cx="57" cy="53"/>
              </a:xfrm>
              <a:custGeom>
                <a:avLst/>
                <a:gdLst>
                  <a:gd name="T0" fmla="*/ 148 w 148"/>
                  <a:gd name="T1" fmla="*/ 0 h 137"/>
                  <a:gd name="T2" fmla="*/ 0 w 148"/>
                  <a:gd name="T3" fmla="*/ 137 h 137"/>
                  <a:gd name="T4" fmla="*/ 0 w 148"/>
                  <a:gd name="T5" fmla="*/ 137 h 137"/>
                  <a:gd name="T6" fmla="*/ 12 w 148"/>
                  <a:gd name="T7" fmla="*/ 135 h 137"/>
                  <a:gd name="T8" fmla="*/ 41 w 148"/>
                  <a:gd name="T9" fmla="*/ 110 h 137"/>
                  <a:gd name="T10" fmla="*/ 56 w 148"/>
                  <a:gd name="T11" fmla="*/ 96 h 137"/>
                  <a:gd name="T12" fmla="*/ 120 w 148"/>
                  <a:gd name="T13" fmla="*/ 32 h 137"/>
                  <a:gd name="T14" fmla="*/ 148 w 148"/>
                  <a:gd name="T15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37">
                    <a:moveTo>
                      <a:pt x="148" y="0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37"/>
                      <a:pt x="4" y="136"/>
                      <a:pt x="12" y="135"/>
                    </a:cubicBezTo>
                    <a:cubicBezTo>
                      <a:pt x="21" y="127"/>
                      <a:pt x="31" y="119"/>
                      <a:pt x="41" y="110"/>
                    </a:cubicBezTo>
                    <a:cubicBezTo>
                      <a:pt x="46" y="105"/>
                      <a:pt x="51" y="101"/>
                      <a:pt x="56" y="96"/>
                    </a:cubicBezTo>
                    <a:cubicBezTo>
                      <a:pt x="120" y="32"/>
                      <a:pt x="120" y="32"/>
                      <a:pt x="120" y="32"/>
                    </a:cubicBezTo>
                    <a:cubicBezTo>
                      <a:pt x="129" y="21"/>
                      <a:pt x="139" y="11"/>
                      <a:pt x="148" y="0"/>
                    </a:cubicBezTo>
                  </a:path>
                </a:pathLst>
              </a:custGeom>
              <a:solidFill>
                <a:srgbClr val="EFA0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665" name="Picture 516"/>
              <p:cNvPicPr>
                <a:picLocks noChangeAspect="1" noChangeArrowheads="1"/>
              </p:cNvPicPr>
              <p:nvPr/>
            </p:nvPicPr>
            <p:blipFill>
              <a:blip r:embed="rId1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4" y="1990"/>
                <a:ext cx="43" cy="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66" name="Freeform 517"/>
              <p:cNvSpPr>
                <a:spLocks/>
              </p:cNvSpPr>
              <p:nvPr/>
            </p:nvSpPr>
            <p:spPr bwMode="auto">
              <a:xfrm>
                <a:off x="2206" y="1920"/>
                <a:ext cx="17" cy="20"/>
              </a:xfrm>
              <a:custGeom>
                <a:avLst/>
                <a:gdLst>
                  <a:gd name="T0" fmla="*/ 42 w 43"/>
                  <a:gd name="T1" fmla="*/ 0 h 51"/>
                  <a:gd name="T2" fmla="*/ 0 w 43"/>
                  <a:gd name="T3" fmla="*/ 51 h 51"/>
                  <a:gd name="T4" fmla="*/ 43 w 43"/>
                  <a:gd name="T5" fmla="*/ 12 h 51"/>
                  <a:gd name="T6" fmla="*/ 42 w 43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51">
                    <a:moveTo>
                      <a:pt x="42" y="0"/>
                    </a:moveTo>
                    <a:cubicBezTo>
                      <a:pt x="29" y="17"/>
                      <a:pt x="15" y="34"/>
                      <a:pt x="0" y="5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7"/>
                      <a:pt x="42" y="0"/>
                    </a:cubicBezTo>
                  </a:path>
                </a:pathLst>
              </a:custGeom>
              <a:solidFill>
                <a:srgbClr val="EFA0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518"/>
              <p:cNvSpPr>
                <a:spLocks/>
              </p:cNvSpPr>
              <p:nvPr/>
            </p:nvSpPr>
            <p:spPr bwMode="auto">
              <a:xfrm>
                <a:off x="2120" y="1830"/>
                <a:ext cx="103" cy="164"/>
              </a:xfrm>
              <a:custGeom>
                <a:avLst/>
                <a:gdLst>
                  <a:gd name="T0" fmla="*/ 184 w 265"/>
                  <a:gd name="T1" fmla="*/ 0 h 422"/>
                  <a:gd name="T2" fmla="*/ 200 w 265"/>
                  <a:gd name="T3" fmla="*/ 209 h 422"/>
                  <a:gd name="T4" fmla="*/ 0 w 265"/>
                  <a:gd name="T5" fmla="*/ 422 h 422"/>
                  <a:gd name="T6" fmla="*/ 67 w 265"/>
                  <a:gd name="T7" fmla="*/ 420 h 422"/>
                  <a:gd name="T8" fmla="*/ 75 w 265"/>
                  <a:gd name="T9" fmla="*/ 420 h 422"/>
                  <a:gd name="T10" fmla="*/ 75 w 265"/>
                  <a:gd name="T11" fmla="*/ 420 h 422"/>
                  <a:gd name="T12" fmla="*/ 223 w 265"/>
                  <a:gd name="T13" fmla="*/ 283 h 422"/>
                  <a:gd name="T14" fmla="*/ 265 w 265"/>
                  <a:gd name="T15" fmla="*/ 232 h 422"/>
                  <a:gd name="T16" fmla="*/ 257 w 265"/>
                  <a:gd name="T17" fmla="*/ 146 h 422"/>
                  <a:gd name="T18" fmla="*/ 184 w 265"/>
                  <a:gd name="T19" fmla="*/ 0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5" h="422">
                    <a:moveTo>
                      <a:pt x="184" y="0"/>
                    </a:moveTo>
                    <a:cubicBezTo>
                      <a:pt x="209" y="47"/>
                      <a:pt x="247" y="141"/>
                      <a:pt x="200" y="209"/>
                    </a:cubicBezTo>
                    <a:cubicBezTo>
                      <a:pt x="145" y="287"/>
                      <a:pt x="36" y="390"/>
                      <a:pt x="0" y="422"/>
                    </a:cubicBezTo>
                    <a:cubicBezTo>
                      <a:pt x="31" y="420"/>
                      <a:pt x="55" y="420"/>
                      <a:pt x="67" y="420"/>
                    </a:cubicBezTo>
                    <a:cubicBezTo>
                      <a:pt x="72" y="420"/>
                      <a:pt x="75" y="420"/>
                      <a:pt x="75" y="420"/>
                    </a:cubicBezTo>
                    <a:cubicBezTo>
                      <a:pt x="75" y="420"/>
                      <a:pt x="75" y="420"/>
                      <a:pt x="75" y="420"/>
                    </a:cubicBezTo>
                    <a:cubicBezTo>
                      <a:pt x="223" y="283"/>
                      <a:pt x="223" y="283"/>
                      <a:pt x="223" y="283"/>
                    </a:cubicBezTo>
                    <a:cubicBezTo>
                      <a:pt x="238" y="266"/>
                      <a:pt x="252" y="249"/>
                      <a:pt x="265" y="232"/>
                    </a:cubicBezTo>
                    <a:cubicBezTo>
                      <a:pt x="265" y="215"/>
                      <a:pt x="264" y="183"/>
                      <a:pt x="257" y="146"/>
                    </a:cubicBezTo>
                    <a:cubicBezTo>
                      <a:pt x="241" y="83"/>
                      <a:pt x="209" y="31"/>
                      <a:pt x="184" y="0"/>
                    </a:cubicBezTo>
                  </a:path>
                </a:pathLst>
              </a:custGeom>
              <a:solidFill>
                <a:srgbClr val="EE9C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519"/>
              <p:cNvSpPr>
                <a:spLocks/>
              </p:cNvSpPr>
              <p:nvPr/>
            </p:nvSpPr>
            <p:spPr bwMode="auto">
              <a:xfrm>
                <a:off x="2185" y="1819"/>
                <a:ext cx="35" cy="67"/>
              </a:xfrm>
              <a:custGeom>
                <a:avLst/>
                <a:gdLst>
                  <a:gd name="T0" fmla="*/ 0 w 89"/>
                  <a:gd name="T1" fmla="*/ 0 h 173"/>
                  <a:gd name="T2" fmla="*/ 16 w 89"/>
                  <a:gd name="T3" fmla="*/ 27 h 173"/>
                  <a:gd name="T4" fmla="*/ 89 w 89"/>
                  <a:gd name="T5" fmla="*/ 173 h 173"/>
                  <a:gd name="T6" fmla="*/ 61 w 89"/>
                  <a:gd name="T7" fmla="*/ 79 h 173"/>
                  <a:gd name="T8" fmla="*/ 0 w 89"/>
                  <a:gd name="T9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73">
                    <a:moveTo>
                      <a:pt x="0" y="0"/>
                    </a:moveTo>
                    <a:cubicBezTo>
                      <a:pt x="3" y="3"/>
                      <a:pt x="9" y="13"/>
                      <a:pt x="16" y="27"/>
                    </a:cubicBezTo>
                    <a:cubicBezTo>
                      <a:pt x="41" y="58"/>
                      <a:pt x="73" y="110"/>
                      <a:pt x="89" y="173"/>
                    </a:cubicBezTo>
                    <a:cubicBezTo>
                      <a:pt x="84" y="143"/>
                      <a:pt x="75" y="110"/>
                      <a:pt x="61" y="79"/>
                    </a:cubicBezTo>
                    <a:cubicBezTo>
                      <a:pt x="47" y="50"/>
                      <a:pt x="27" y="22"/>
                      <a:pt x="0" y="0"/>
                    </a:cubicBezTo>
                  </a:path>
                </a:pathLst>
              </a:custGeom>
              <a:solidFill>
                <a:srgbClr val="E99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669" name="Picture 520"/>
              <p:cNvPicPr>
                <a:picLocks noChangeAspect="1" noChangeArrowheads="1"/>
              </p:cNvPicPr>
              <p:nvPr/>
            </p:nvPicPr>
            <p:blipFill>
              <a:blip r:embed="rId1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6" y="1991"/>
                <a:ext cx="34" cy="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70" name="Freeform 521"/>
              <p:cNvSpPr>
                <a:spLocks/>
              </p:cNvSpPr>
              <p:nvPr/>
            </p:nvSpPr>
            <p:spPr bwMode="auto">
              <a:xfrm>
                <a:off x="2422" y="1837"/>
                <a:ext cx="49" cy="60"/>
              </a:xfrm>
              <a:custGeom>
                <a:avLst/>
                <a:gdLst>
                  <a:gd name="T0" fmla="*/ 89 w 127"/>
                  <a:gd name="T1" fmla="*/ 85 h 154"/>
                  <a:gd name="T2" fmla="*/ 0 w 127"/>
                  <a:gd name="T3" fmla="*/ 154 h 154"/>
                  <a:gd name="T4" fmla="*/ 80 w 127"/>
                  <a:gd name="T5" fmla="*/ 0 h 154"/>
                  <a:gd name="T6" fmla="*/ 89 w 127"/>
                  <a:gd name="T7" fmla="*/ 8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7" h="154">
                    <a:moveTo>
                      <a:pt x="89" y="85"/>
                    </a:move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4"/>
                      <a:pt x="85" y="55"/>
                      <a:pt x="80" y="0"/>
                    </a:cubicBezTo>
                    <a:cubicBezTo>
                      <a:pt x="80" y="0"/>
                      <a:pt x="127" y="5"/>
                      <a:pt x="89" y="85"/>
                    </a:cubicBezTo>
                  </a:path>
                </a:pathLst>
              </a:custGeom>
              <a:solidFill>
                <a:srgbClr val="F2A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522"/>
              <p:cNvSpPr>
                <a:spLocks/>
              </p:cNvSpPr>
              <p:nvPr/>
            </p:nvSpPr>
            <p:spPr bwMode="auto">
              <a:xfrm>
                <a:off x="2407" y="1837"/>
                <a:ext cx="29" cy="49"/>
              </a:xfrm>
              <a:custGeom>
                <a:avLst/>
                <a:gdLst>
                  <a:gd name="T0" fmla="*/ 33 w 75"/>
                  <a:gd name="T1" fmla="*/ 0 h 125"/>
                  <a:gd name="T2" fmla="*/ 51 w 75"/>
                  <a:gd name="T3" fmla="*/ 65 h 125"/>
                  <a:gd name="T4" fmla="*/ 0 w 75"/>
                  <a:gd name="T5" fmla="*/ 125 h 125"/>
                  <a:gd name="T6" fmla="*/ 33 w 75"/>
                  <a:gd name="T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5" h="125">
                    <a:moveTo>
                      <a:pt x="33" y="0"/>
                    </a:moveTo>
                    <a:cubicBezTo>
                      <a:pt x="33" y="0"/>
                      <a:pt x="70" y="35"/>
                      <a:pt x="51" y="6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5"/>
                      <a:pt x="75" y="40"/>
                      <a:pt x="33" y="0"/>
                    </a:cubicBezTo>
                  </a:path>
                </a:pathLst>
              </a:custGeom>
              <a:solidFill>
                <a:srgbClr val="F2A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672" name="Picture 523"/>
              <p:cNvPicPr>
                <a:picLocks noChangeAspect="1" noChangeArrowheads="1"/>
              </p:cNvPicPr>
              <p:nvPr/>
            </p:nvPicPr>
            <p:blipFill>
              <a:blip r:embed="rId1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4" y="1460"/>
                <a:ext cx="88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73" name="Picture 524"/>
              <p:cNvPicPr>
                <a:picLocks noChangeAspect="1" noChangeArrowheads="1"/>
              </p:cNvPicPr>
              <p:nvPr/>
            </p:nvPicPr>
            <p:blipFill>
              <a:blip r:embed="rId1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74" y="1557"/>
                <a:ext cx="3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74" name="Picture 525"/>
              <p:cNvPicPr>
                <a:picLocks noChangeAspect="1" noChangeArrowheads="1"/>
              </p:cNvPicPr>
              <p:nvPr/>
            </p:nvPicPr>
            <p:blipFill>
              <a:blip r:embed="rId1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74" y="1487"/>
                <a:ext cx="33" cy="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75" name="Picture 526"/>
              <p:cNvPicPr>
                <a:picLocks noChangeAspect="1" noChangeArrowheads="1"/>
              </p:cNvPicPr>
              <p:nvPr/>
            </p:nvPicPr>
            <p:blipFill>
              <a:blip r:embed="rId1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9" y="1470"/>
                <a:ext cx="63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76" name="Picture 527"/>
              <p:cNvPicPr>
                <a:picLocks noChangeAspect="1" noChangeArrowheads="1"/>
              </p:cNvPicPr>
              <p:nvPr/>
            </p:nvPicPr>
            <p:blipFill>
              <a:blip r:embed="rId1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94" y="1230"/>
                <a:ext cx="131" cy="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77" name="Picture 528"/>
              <p:cNvPicPr>
                <a:picLocks noChangeAspect="1" noChangeArrowheads="1"/>
              </p:cNvPicPr>
              <p:nvPr/>
            </p:nvPicPr>
            <p:blipFill>
              <a:blip r:embed="rId1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5" y="1245"/>
                <a:ext cx="90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78" name="Picture 529"/>
              <p:cNvPicPr>
                <a:picLocks noChangeAspect="1" noChangeArrowheads="1"/>
              </p:cNvPicPr>
              <p:nvPr/>
            </p:nvPicPr>
            <p:blipFill>
              <a:blip r:embed="rId1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97" y="1634"/>
                <a:ext cx="62" cy="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79" name="Picture 530"/>
              <p:cNvPicPr>
                <a:picLocks noChangeAspect="1" noChangeArrowheads="1"/>
              </p:cNvPicPr>
              <p:nvPr/>
            </p:nvPicPr>
            <p:blipFill>
              <a:blip r:embed="rId1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93" y="1636"/>
                <a:ext cx="48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80" name="Picture 531"/>
              <p:cNvPicPr>
                <a:picLocks noChangeAspect="1" noChangeArrowheads="1"/>
              </p:cNvPicPr>
              <p:nvPr/>
            </p:nvPicPr>
            <p:blipFill>
              <a:blip r:embed="rId1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6" y="1641"/>
                <a:ext cx="33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81" name="Picture 532"/>
              <p:cNvPicPr>
                <a:picLocks noChangeAspect="1" noChangeArrowheads="1"/>
              </p:cNvPicPr>
              <p:nvPr/>
            </p:nvPicPr>
            <p:blipFill>
              <a:blip r:embed="rId1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3" y="1642"/>
                <a:ext cx="30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82" name="Picture 533"/>
              <p:cNvPicPr>
                <a:picLocks noChangeAspect="1" noChangeArrowheads="1"/>
              </p:cNvPicPr>
              <p:nvPr/>
            </p:nvPicPr>
            <p:blipFill>
              <a:blip r:embed="rId1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8" y="1770"/>
                <a:ext cx="46" cy="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83" name="Picture 534"/>
              <p:cNvPicPr>
                <a:picLocks noChangeAspect="1" noChangeArrowheads="1"/>
              </p:cNvPicPr>
              <p:nvPr/>
            </p:nvPicPr>
            <p:blipFill>
              <a:blip r:embed="rId1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00" y="1777"/>
                <a:ext cx="22" cy="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84" name="Picture 535"/>
              <p:cNvPicPr>
                <a:picLocks noChangeAspect="1" noChangeArrowheads="1"/>
              </p:cNvPicPr>
              <p:nvPr/>
            </p:nvPicPr>
            <p:blipFill>
              <a:blip r:embed="rId1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5" y="1774"/>
                <a:ext cx="32" cy="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85" name="Picture 536"/>
              <p:cNvPicPr>
                <a:picLocks noChangeAspect="1" noChangeArrowheads="1"/>
              </p:cNvPicPr>
              <p:nvPr/>
            </p:nvPicPr>
            <p:blipFill>
              <a:blip r:embed="rId1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2" y="1783"/>
                <a:ext cx="6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86" name="Picture 537"/>
              <p:cNvPicPr>
                <a:picLocks noChangeAspect="1" noChangeArrowheads="1"/>
              </p:cNvPicPr>
              <p:nvPr/>
            </p:nvPicPr>
            <p:blipFill>
              <a:blip r:embed="rId1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4" y="1194"/>
                <a:ext cx="31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87" name="Picture 538"/>
              <p:cNvPicPr>
                <a:picLocks noChangeAspect="1" noChangeArrowheads="1"/>
              </p:cNvPicPr>
              <p:nvPr/>
            </p:nvPicPr>
            <p:blipFill>
              <a:blip r:embed="rId13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9" y="1197"/>
                <a:ext cx="22" cy="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88" name="Picture 539"/>
              <p:cNvPicPr>
                <a:picLocks noChangeAspect="1" noChangeArrowheads="1"/>
              </p:cNvPicPr>
              <p:nvPr/>
            </p:nvPicPr>
            <p:blipFill>
              <a:blip r:embed="rId13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7" y="1313"/>
                <a:ext cx="24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89" name="Picture 540"/>
              <p:cNvPicPr>
                <a:picLocks noChangeAspect="1" noChangeArrowheads="1"/>
              </p:cNvPicPr>
              <p:nvPr/>
            </p:nvPicPr>
            <p:blipFill>
              <a:blip r:embed="rId13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1" y="1316"/>
                <a:ext cx="16" cy="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90" name="Freeform 541"/>
              <p:cNvSpPr>
                <a:spLocks/>
              </p:cNvSpPr>
              <p:nvPr/>
            </p:nvSpPr>
            <p:spPr bwMode="auto">
              <a:xfrm>
                <a:off x="2169" y="1640"/>
                <a:ext cx="66" cy="58"/>
              </a:xfrm>
              <a:custGeom>
                <a:avLst/>
                <a:gdLst>
                  <a:gd name="T0" fmla="*/ 169 w 169"/>
                  <a:gd name="T1" fmla="*/ 67 h 149"/>
                  <a:gd name="T2" fmla="*/ 101 w 169"/>
                  <a:gd name="T3" fmla="*/ 136 h 149"/>
                  <a:gd name="T4" fmla="*/ 0 w 169"/>
                  <a:gd name="T5" fmla="*/ 149 h 149"/>
                  <a:gd name="T6" fmla="*/ 85 w 169"/>
                  <a:gd name="T7" fmla="*/ 0 h 149"/>
                  <a:gd name="T8" fmla="*/ 169 w 169"/>
                  <a:gd name="T9" fmla="*/ 6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49">
                    <a:moveTo>
                      <a:pt x="169" y="67"/>
                    </a:moveTo>
                    <a:cubicBezTo>
                      <a:pt x="101" y="136"/>
                      <a:pt x="101" y="136"/>
                      <a:pt x="101" y="136"/>
                    </a:cubicBezTo>
                    <a:cubicBezTo>
                      <a:pt x="101" y="136"/>
                      <a:pt x="71" y="149"/>
                      <a:pt x="0" y="149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162" y="30"/>
                      <a:pt x="169" y="67"/>
                    </a:cubicBezTo>
                  </a:path>
                </a:pathLst>
              </a:custGeom>
              <a:solidFill>
                <a:srgbClr val="4DA9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542"/>
              <p:cNvSpPr>
                <a:spLocks/>
              </p:cNvSpPr>
              <p:nvPr/>
            </p:nvSpPr>
            <p:spPr bwMode="auto">
              <a:xfrm>
                <a:off x="2185" y="1706"/>
                <a:ext cx="170" cy="219"/>
              </a:xfrm>
              <a:custGeom>
                <a:avLst/>
                <a:gdLst>
                  <a:gd name="T0" fmla="*/ 438 w 438"/>
                  <a:gd name="T1" fmla="*/ 97 h 561"/>
                  <a:gd name="T2" fmla="*/ 99 w 438"/>
                  <a:gd name="T3" fmla="*/ 561 h 561"/>
                  <a:gd name="T4" fmla="*/ 0 w 438"/>
                  <a:gd name="T5" fmla="*/ 288 h 561"/>
                  <a:gd name="T6" fmla="*/ 66 w 438"/>
                  <a:gd name="T7" fmla="*/ 305 h 561"/>
                  <a:gd name="T8" fmla="*/ 241 w 438"/>
                  <a:gd name="T9" fmla="*/ 164 h 561"/>
                  <a:gd name="T10" fmla="*/ 340 w 438"/>
                  <a:gd name="T11" fmla="*/ 0 h 561"/>
                  <a:gd name="T12" fmla="*/ 438 w 438"/>
                  <a:gd name="T13" fmla="*/ 97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8" h="561">
                    <a:moveTo>
                      <a:pt x="438" y="97"/>
                    </a:moveTo>
                    <a:cubicBezTo>
                      <a:pt x="438" y="97"/>
                      <a:pt x="307" y="400"/>
                      <a:pt x="99" y="561"/>
                    </a:cubicBezTo>
                    <a:cubicBezTo>
                      <a:pt x="99" y="561"/>
                      <a:pt x="122" y="382"/>
                      <a:pt x="0" y="288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66" y="305"/>
                      <a:pt x="164" y="261"/>
                      <a:pt x="241" y="164"/>
                    </a:cubicBezTo>
                    <a:cubicBezTo>
                      <a:pt x="319" y="67"/>
                      <a:pt x="340" y="0"/>
                      <a:pt x="340" y="0"/>
                    </a:cubicBezTo>
                    <a:cubicBezTo>
                      <a:pt x="340" y="0"/>
                      <a:pt x="431" y="45"/>
                      <a:pt x="438" y="97"/>
                    </a:cubicBezTo>
                  </a:path>
                </a:pathLst>
              </a:custGeom>
              <a:solidFill>
                <a:srgbClr val="00A1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543"/>
              <p:cNvSpPr>
                <a:spLocks/>
              </p:cNvSpPr>
              <p:nvPr/>
            </p:nvSpPr>
            <p:spPr bwMode="auto">
              <a:xfrm>
                <a:off x="2221" y="1724"/>
                <a:ext cx="134" cy="199"/>
              </a:xfrm>
              <a:custGeom>
                <a:avLst/>
                <a:gdLst>
                  <a:gd name="T0" fmla="*/ 344 w 344"/>
                  <a:gd name="T1" fmla="*/ 52 h 511"/>
                  <a:gd name="T2" fmla="*/ 9 w 344"/>
                  <a:gd name="T3" fmla="*/ 511 h 511"/>
                  <a:gd name="T4" fmla="*/ 0 w 344"/>
                  <a:gd name="T5" fmla="*/ 451 h 511"/>
                  <a:gd name="T6" fmla="*/ 314 w 344"/>
                  <a:gd name="T7" fmla="*/ 0 h 511"/>
                  <a:gd name="T8" fmla="*/ 344 w 344"/>
                  <a:gd name="T9" fmla="*/ 52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" h="511">
                    <a:moveTo>
                      <a:pt x="344" y="52"/>
                    </a:moveTo>
                    <a:cubicBezTo>
                      <a:pt x="344" y="52"/>
                      <a:pt x="155" y="407"/>
                      <a:pt x="9" y="511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0" y="451"/>
                      <a:pt x="164" y="307"/>
                      <a:pt x="314" y="0"/>
                    </a:cubicBezTo>
                    <a:cubicBezTo>
                      <a:pt x="314" y="0"/>
                      <a:pt x="337" y="24"/>
                      <a:pt x="344" y="52"/>
                    </a:cubicBezTo>
                  </a:path>
                </a:pathLst>
              </a:custGeom>
              <a:solidFill>
                <a:srgbClr val="007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544"/>
              <p:cNvSpPr>
                <a:spLocks/>
              </p:cNvSpPr>
              <p:nvPr/>
            </p:nvSpPr>
            <p:spPr bwMode="auto">
              <a:xfrm>
                <a:off x="2221" y="1716"/>
                <a:ext cx="122" cy="183"/>
              </a:xfrm>
              <a:custGeom>
                <a:avLst/>
                <a:gdLst>
                  <a:gd name="T0" fmla="*/ 292 w 314"/>
                  <a:gd name="T1" fmla="*/ 0 h 470"/>
                  <a:gd name="T2" fmla="*/ 0 w 314"/>
                  <a:gd name="T3" fmla="*/ 441 h 470"/>
                  <a:gd name="T4" fmla="*/ 0 w 314"/>
                  <a:gd name="T5" fmla="*/ 470 h 470"/>
                  <a:gd name="T6" fmla="*/ 314 w 314"/>
                  <a:gd name="T7" fmla="*/ 19 h 470"/>
                  <a:gd name="T8" fmla="*/ 292 w 314"/>
                  <a:gd name="T9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470">
                    <a:moveTo>
                      <a:pt x="292" y="0"/>
                    </a:moveTo>
                    <a:cubicBezTo>
                      <a:pt x="292" y="0"/>
                      <a:pt x="214" y="208"/>
                      <a:pt x="0" y="441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0" y="470"/>
                      <a:pt x="229" y="247"/>
                      <a:pt x="314" y="19"/>
                    </a:cubicBezTo>
                    <a:lnTo>
                      <a:pt x="29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545"/>
              <p:cNvSpPr>
                <a:spLocks/>
              </p:cNvSpPr>
              <p:nvPr/>
            </p:nvSpPr>
            <p:spPr bwMode="auto">
              <a:xfrm>
                <a:off x="2187" y="1648"/>
                <a:ext cx="49" cy="51"/>
              </a:xfrm>
              <a:custGeom>
                <a:avLst/>
                <a:gdLst>
                  <a:gd name="T0" fmla="*/ 124 w 126"/>
                  <a:gd name="T1" fmla="*/ 45 h 129"/>
                  <a:gd name="T2" fmla="*/ 0 w 126"/>
                  <a:gd name="T3" fmla="*/ 124 h 129"/>
                  <a:gd name="T4" fmla="*/ 79 w 126"/>
                  <a:gd name="T5" fmla="*/ 0 h 129"/>
                  <a:gd name="T6" fmla="*/ 124 w 126"/>
                  <a:gd name="T7" fmla="*/ 4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6" h="129">
                    <a:moveTo>
                      <a:pt x="124" y="45"/>
                    </a:moveTo>
                    <a:cubicBezTo>
                      <a:pt x="124" y="45"/>
                      <a:pt x="79" y="129"/>
                      <a:pt x="0" y="124"/>
                    </a:cubicBezTo>
                    <a:cubicBezTo>
                      <a:pt x="0" y="124"/>
                      <a:pt x="75" y="35"/>
                      <a:pt x="79" y="0"/>
                    </a:cubicBezTo>
                    <a:cubicBezTo>
                      <a:pt x="79" y="0"/>
                      <a:pt x="126" y="35"/>
                      <a:pt x="124" y="45"/>
                    </a:cubicBezTo>
                  </a:path>
                </a:pathLst>
              </a:custGeom>
              <a:solidFill>
                <a:srgbClr val="009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546"/>
              <p:cNvSpPr>
                <a:spLocks/>
              </p:cNvSpPr>
              <p:nvPr/>
            </p:nvSpPr>
            <p:spPr bwMode="auto">
              <a:xfrm>
                <a:off x="2363" y="1245"/>
                <a:ext cx="90" cy="123"/>
              </a:xfrm>
              <a:custGeom>
                <a:avLst/>
                <a:gdLst>
                  <a:gd name="T0" fmla="*/ 0 w 230"/>
                  <a:gd name="T1" fmla="*/ 268 h 317"/>
                  <a:gd name="T2" fmla="*/ 193 w 230"/>
                  <a:gd name="T3" fmla="*/ 317 h 317"/>
                  <a:gd name="T4" fmla="*/ 230 w 230"/>
                  <a:gd name="T5" fmla="*/ 233 h 317"/>
                  <a:gd name="T6" fmla="*/ 74 w 230"/>
                  <a:gd name="T7" fmla="*/ 11 h 317"/>
                  <a:gd name="T8" fmla="*/ 75 w 230"/>
                  <a:gd name="T9" fmla="*/ 0 h 317"/>
                  <a:gd name="T10" fmla="*/ 0 w 230"/>
                  <a:gd name="T11" fmla="*/ 268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0" h="317">
                    <a:moveTo>
                      <a:pt x="0" y="268"/>
                    </a:moveTo>
                    <a:cubicBezTo>
                      <a:pt x="193" y="317"/>
                      <a:pt x="193" y="317"/>
                      <a:pt x="193" y="317"/>
                    </a:cubicBezTo>
                    <a:cubicBezTo>
                      <a:pt x="230" y="233"/>
                      <a:pt x="230" y="233"/>
                      <a:pt x="230" y="233"/>
                    </a:cubicBezTo>
                    <a:cubicBezTo>
                      <a:pt x="230" y="233"/>
                      <a:pt x="59" y="185"/>
                      <a:pt x="74" y="11"/>
                    </a:cubicBezTo>
                    <a:cubicBezTo>
                      <a:pt x="75" y="7"/>
                      <a:pt x="75" y="4"/>
                      <a:pt x="75" y="0"/>
                    </a:cubicBezTo>
                    <a:lnTo>
                      <a:pt x="0" y="268"/>
                    </a:lnTo>
                    <a:close/>
                  </a:path>
                </a:pathLst>
              </a:custGeom>
              <a:solidFill>
                <a:srgbClr val="EE8E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547"/>
              <p:cNvSpPr>
                <a:spLocks/>
              </p:cNvSpPr>
              <p:nvPr/>
            </p:nvSpPr>
            <p:spPr bwMode="auto">
              <a:xfrm>
                <a:off x="2224" y="1231"/>
                <a:ext cx="70" cy="91"/>
              </a:xfrm>
              <a:custGeom>
                <a:avLst/>
                <a:gdLst>
                  <a:gd name="T0" fmla="*/ 0 w 180"/>
                  <a:gd name="T1" fmla="*/ 232 h 233"/>
                  <a:gd name="T2" fmla="*/ 164 w 180"/>
                  <a:gd name="T3" fmla="*/ 233 h 233"/>
                  <a:gd name="T4" fmla="*/ 180 w 180"/>
                  <a:gd name="T5" fmla="*/ 157 h 233"/>
                  <a:gd name="T6" fmla="*/ 13 w 180"/>
                  <a:gd name="T7" fmla="*/ 9 h 233"/>
                  <a:gd name="T8" fmla="*/ 12 w 180"/>
                  <a:gd name="T9" fmla="*/ 0 h 233"/>
                  <a:gd name="T10" fmla="*/ 0 w 180"/>
                  <a:gd name="T11" fmla="*/ 232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233">
                    <a:moveTo>
                      <a:pt x="0" y="232"/>
                    </a:moveTo>
                    <a:cubicBezTo>
                      <a:pt x="164" y="233"/>
                      <a:pt x="164" y="233"/>
                      <a:pt x="164" y="233"/>
                    </a:cubicBezTo>
                    <a:cubicBezTo>
                      <a:pt x="180" y="157"/>
                      <a:pt x="180" y="157"/>
                      <a:pt x="180" y="157"/>
                    </a:cubicBezTo>
                    <a:cubicBezTo>
                      <a:pt x="180" y="157"/>
                      <a:pt x="32" y="153"/>
                      <a:pt x="13" y="9"/>
                    </a:cubicBezTo>
                    <a:cubicBezTo>
                      <a:pt x="13" y="6"/>
                      <a:pt x="12" y="3"/>
                      <a:pt x="12" y="0"/>
                    </a:cubicBezTo>
                    <a:lnTo>
                      <a:pt x="0" y="232"/>
                    </a:lnTo>
                    <a:close/>
                  </a:path>
                </a:pathLst>
              </a:custGeom>
              <a:solidFill>
                <a:srgbClr val="EE8E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697" name="Picture 548"/>
              <p:cNvPicPr>
                <a:picLocks noChangeAspect="1" noChangeArrowheads="1"/>
              </p:cNvPicPr>
              <p:nvPr/>
            </p:nvPicPr>
            <p:blipFill>
              <a:blip r:embed="rId13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4" y="2683"/>
                <a:ext cx="111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98" name="Picture 549"/>
              <p:cNvPicPr>
                <a:picLocks noChangeAspect="1" noChangeArrowheads="1"/>
              </p:cNvPicPr>
              <p:nvPr/>
            </p:nvPicPr>
            <p:blipFill>
              <a:blip r:embed="rId13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7" y="2754"/>
                <a:ext cx="38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99" name="Picture 550"/>
              <p:cNvPicPr>
                <a:picLocks noChangeAspect="1" noChangeArrowheads="1"/>
              </p:cNvPicPr>
              <p:nvPr/>
            </p:nvPicPr>
            <p:blipFill>
              <a:blip r:embed="rId13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" y="2420"/>
                <a:ext cx="382" cy="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00" name="Picture 551"/>
              <p:cNvPicPr>
                <a:picLocks noChangeAspect="1" noChangeArrowheads="1"/>
              </p:cNvPicPr>
              <p:nvPr/>
            </p:nvPicPr>
            <p:blipFill>
              <a:blip r:embed="rId13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2" y="2350"/>
                <a:ext cx="799" cy="8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01" name="Picture 552"/>
              <p:cNvPicPr>
                <a:picLocks noChangeAspect="1" noChangeArrowheads="1"/>
              </p:cNvPicPr>
              <p:nvPr/>
            </p:nvPicPr>
            <p:blipFill>
              <a:blip r:embed="rId13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" y="2599"/>
                <a:ext cx="137" cy="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02" name="Picture 553"/>
              <p:cNvPicPr>
                <a:picLocks noChangeAspect="1" noChangeArrowheads="1"/>
              </p:cNvPicPr>
              <p:nvPr/>
            </p:nvPicPr>
            <p:blipFill>
              <a:blip r:embed="rId14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" y="2542"/>
                <a:ext cx="107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03" name="Picture 554"/>
              <p:cNvPicPr>
                <a:picLocks noChangeAspect="1" noChangeArrowheads="1"/>
              </p:cNvPicPr>
              <p:nvPr/>
            </p:nvPicPr>
            <p:blipFill>
              <a:blip r:embed="rId14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" y="2522"/>
                <a:ext cx="81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04" name="Picture 555"/>
              <p:cNvPicPr>
                <a:picLocks noChangeAspect="1" noChangeArrowheads="1"/>
              </p:cNvPicPr>
              <p:nvPr/>
            </p:nvPicPr>
            <p:blipFill>
              <a:blip r:embed="rId14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" y="2637"/>
                <a:ext cx="135" cy="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05" name="Picture 556"/>
              <p:cNvPicPr>
                <a:picLocks noChangeAspect="1" noChangeArrowheads="1"/>
              </p:cNvPicPr>
              <p:nvPr/>
            </p:nvPicPr>
            <p:blipFill>
              <a:blip r:embed="rId14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" y="2659"/>
                <a:ext cx="6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06" name="Picture 557"/>
              <p:cNvPicPr>
                <a:picLocks noChangeAspect="1" noChangeArrowheads="1"/>
              </p:cNvPicPr>
              <p:nvPr/>
            </p:nvPicPr>
            <p:blipFill>
              <a:blip r:embed="rId14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9" y="2649"/>
                <a:ext cx="37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07" name="Picture 558"/>
              <p:cNvPicPr>
                <a:picLocks noChangeAspect="1" noChangeArrowheads="1"/>
              </p:cNvPicPr>
              <p:nvPr/>
            </p:nvPicPr>
            <p:blipFill>
              <a:blip r:embed="rId14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2656"/>
                <a:ext cx="5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08" name="Picture 559"/>
              <p:cNvPicPr>
                <a:picLocks noChangeAspect="1" noChangeArrowheads="1"/>
              </p:cNvPicPr>
              <p:nvPr/>
            </p:nvPicPr>
            <p:blipFill>
              <a:blip r:embed="rId14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3" y="2605"/>
                <a:ext cx="53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09" name="Picture 560"/>
              <p:cNvPicPr>
                <a:picLocks noChangeAspect="1" noChangeArrowheads="1"/>
              </p:cNvPicPr>
              <p:nvPr/>
            </p:nvPicPr>
            <p:blipFill>
              <a:blip r:embed="rId14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53" y="2519"/>
                <a:ext cx="75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0" name="Picture 561"/>
              <p:cNvPicPr>
                <a:picLocks noChangeAspect="1" noChangeArrowheads="1"/>
              </p:cNvPicPr>
              <p:nvPr/>
            </p:nvPicPr>
            <p:blipFill>
              <a:blip r:embed="rId14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" y="2654"/>
                <a:ext cx="4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1" name="Picture 562"/>
              <p:cNvPicPr>
                <a:picLocks noChangeAspect="1" noChangeArrowheads="1"/>
              </p:cNvPicPr>
              <p:nvPr/>
            </p:nvPicPr>
            <p:blipFill>
              <a:blip r:embed="rId14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2" y="2655"/>
                <a:ext cx="45" cy="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2" name="Picture 563"/>
              <p:cNvPicPr>
                <a:picLocks noChangeAspect="1" noChangeArrowheads="1"/>
              </p:cNvPicPr>
              <p:nvPr/>
            </p:nvPicPr>
            <p:blipFill>
              <a:blip r:embed="rId15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2654"/>
                <a:ext cx="7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3" name="Picture 564"/>
              <p:cNvPicPr>
                <a:picLocks noChangeAspect="1" noChangeArrowheads="1"/>
              </p:cNvPicPr>
              <p:nvPr/>
            </p:nvPicPr>
            <p:blipFill>
              <a:blip r:embed="rId15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" y="2652"/>
                <a:ext cx="7" cy="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4" name="Picture 565"/>
              <p:cNvPicPr>
                <a:picLocks noChangeAspect="1" noChangeArrowheads="1"/>
              </p:cNvPicPr>
              <p:nvPr/>
            </p:nvPicPr>
            <p:blipFill>
              <a:blip r:embed="rId15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" y="2655"/>
                <a:ext cx="11" cy="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5" name="Picture 566"/>
              <p:cNvPicPr>
                <a:picLocks noChangeAspect="1" noChangeArrowheads="1"/>
              </p:cNvPicPr>
              <p:nvPr/>
            </p:nvPicPr>
            <p:blipFill>
              <a:blip r:embed="rId15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" y="2659"/>
                <a:ext cx="6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6" name="Picture 567"/>
              <p:cNvPicPr>
                <a:picLocks noChangeAspect="1" noChangeArrowheads="1"/>
              </p:cNvPicPr>
              <p:nvPr/>
            </p:nvPicPr>
            <p:blipFill>
              <a:blip r:embed="rId15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" y="2659"/>
                <a:ext cx="6" cy="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7" name="Picture 568"/>
              <p:cNvPicPr>
                <a:picLocks noChangeAspect="1" noChangeArrowheads="1"/>
              </p:cNvPicPr>
              <p:nvPr/>
            </p:nvPicPr>
            <p:blipFill>
              <a:blip r:embed="rId1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2656"/>
                <a:ext cx="4" cy="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8" name="Picture 569"/>
              <p:cNvPicPr>
                <a:picLocks noChangeAspect="1" noChangeArrowheads="1"/>
              </p:cNvPicPr>
              <p:nvPr/>
            </p:nvPicPr>
            <p:blipFill>
              <a:blip r:embed="rId15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" y="2656"/>
                <a:ext cx="4" cy="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" name="Picture 570"/>
              <p:cNvPicPr>
                <a:picLocks noChangeAspect="1" noChangeArrowheads="1"/>
              </p:cNvPicPr>
              <p:nvPr/>
            </p:nvPicPr>
            <p:blipFill>
              <a:blip r:embed="rId1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" y="2654"/>
                <a:ext cx="4" cy="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0" name="Picture 571"/>
              <p:cNvPicPr>
                <a:picLocks noChangeAspect="1" noChangeArrowheads="1"/>
              </p:cNvPicPr>
              <p:nvPr/>
            </p:nvPicPr>
            <p:blipFill>
              <a:blip r:embed="rId1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" y="2654"/>
                <a:ext cx="4" cy="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1" name="Picture 572"/>
              <p:cNvPicPr>
                <a:picLocks noChangeAspect="1" noChangeArrowheads="1"/>
              </p:cNvPicPr>
              <p:nvPr/>
            </p:nvPicPr>
            <p:blipFill>
              <a:blip r:embed="rId15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" y="2476"/>
                <a:ext cx="113" cy="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2" name="Picture 573"/>
              <p:cNvPicPr>
                <a:picLocks noChangeAspect="1" noChangeArrowheads="1"/>
              </p:cNvPicPr>
              <p:nvPr/>
            </p:nvPicPr>
            <p:blipFill>
              <a:blip r:embed="rId16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" y="2431"/>
                <a:ext cx="112" cy="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3" name="Picture 574"/>
              <p:cNvPicPr>
                <a:picLocks noChangeAspect="1" noChangeArrowheads="1"/>
              </p:cNvPicPr>
              <p:nvPr/>
            </p:nvPicPr>
            <p:blipFill>
              <a:blip r:embed="rId16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" y="2403"/>
                <a:ext cx="100" cy="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4" name="Picture 575"/>
              <p:cNvPicPr>
                <a:picLocks noChangeAspect="1" noChangeArrowheads="1"/>
              </p:cNvPicPr>
              <p:nvPr/>
            </p:nvPicPr>
            <p:blipFill>
              <a:blip r:embed="rId16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2470"/>
                <a:ext cx="92" cy="1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5" name="Picture 576"/>
              <p:cNvPicPr>
                <a:picLocks noChangeAspect="1" noChangeArrowheads="1"/>
              </p:cNvPicPr>
              <p:nvPr/>
            </p:nvPicPr>
            <p:blipFill>
              <a:blip r:embed="rId16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5" y="2386"/>
                <a:ext cx="87" cy="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6" name="Picture 577"/>
              <p:cNvPicPr>
                <a:picLocks noChangeAspect="1" noChangeArrowheads="1"/>
              </p:cNvPicPr>
              <p:nvPr/>
            </p:nvPicPr>
            <p:blipFill>
              <a:blip r:embed="rId16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" y="2366"/>
                <a:ext cx="66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7" name="Picture 578"/>
              <p:cNvPicPr>
                <a:picLocks noChangeAspect="1" noChangeArrowheads="1"/>
              </p:cNvPicPr>
              <p:nvPr/>
            </p:nvPicPr>
            <p:blipFill>
              <a:blip r:embed="rId16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" y="2366"/>
                <a:ext cx="80" cy="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8" name="Picture 579"/>
              <p:cNvPicPr>
                <a:picLocks noChangeAspect="1" noChangeArrowheads="1"/>
              </p:cNvPicPr>
              <p:nvPr/>
            </p:nvPicPr>
            <p:blipFill>
              <a:blip r:embed="rId16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6" y="2430"/>
                <a:ext cx="113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9" name="Picture 580"/>
              <p:cNvPicPr>
                <a:picLocks noChangeAspect="1" noChangeArrowheads="1"/>
              </p:cNvPicPr>
              <p:nvPr/>
            </p:nvPicPr>
            <p:blipFill>
              <a:blip r:embed="rId16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1" y="2278"/>
                <a:ext cx="90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0" name="Picture 581"/>
              <p:cNvPicPr>
                <a:picLocks noChangeAspect="1" noChangeArrowheads="1"/>
              </p:cNvPicPr>
              <p:nvPr/>
            </p:nvPicPr>
            <p:blipFill>
              <a:blip r:embed="rId16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5" y="2243"/>
                <a:ext cx="65" cy="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1" name="Picture 582"/>
              <p:cNvPicPr>
                <a:picLocks noChangeAspect="1" noChangeArrowheads="1"/>
              </p:cNvPicPr>
              <p:nvPr/>
            </p:nvPicPr>
            <p:blipFill>
              <a:blip r:embed="rId16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2" y="2233"/>
                <a:ext cx="55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2" name="Picture 583"/>
              <p:cNvPicPr>
                <a:picLocks noChangeAspect="1" noChangeArrowheads="1"/>
              </p:cNvPicPr>
              <p:nvPr/>
            </p:nvPicPr>
            <p:blipFill>
              <a:blip r:embed="rId17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" y="2310"/>
                <a:ext cx="96" cy="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3" name="Picture 584"/>
              <p:cNvPicPr>
                <a:picLocks noChangeAspect="1" noChangeArrowheads="1"/>
              </p:cNvPicPr>
              <p:nvPr/>
            </p:nvPicPr>
            <p:blipFill>
              <a:blip r:embed="rId17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" y="2296"/>
                <a:ext cx="95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4" name="Picture 585"/>
              <p:cNvPicPr>
                <a:picLocks noChangeAspect="1" noChangeArrowheads="1"/>
              </p:cNvPicPr>
              <p:nvPr/>
            </p:nvPicPr>
            <p:blipFill>
              <a:blip r:embed="rId17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" y="2257"/>
                <a:ext cx="79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5" name="Picture 586"/>
              <p:cNvPicPr>
                <a:picLocks noChangeAspect="1" noChangeArrowheads="1"/>
              </p:cNvPicPr>
              <p:nvPr/>
            </p:nvPicPr>
            <p:blipFill>
              <a:blip r:embed="rId17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" y="2241"/>
                <a:ext cx="60" cy="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6" name="Picture 587"/>
              <p:cNvPicPr>
                <a:picLocks noChangeAspect="1" noChangeArrowheads="1"/>
              </p:cNvPicPr>
              <p:nvPr/>
            </p:nvPicPr>
            <p:blipFill>
              <a:blip r:embed="rId17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" y="2316"/>
                <a:ext cx="91" cy="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7" name="Picture 588"/>
              <p:cNvPicPr>
                <a:picLocks noChangeAspect="1" noChangeArrowheads="1"/>
              </p:cNvPicPr>
              <p:nvPr/>
            </p:nvPicPr>
            <p:blipFill>
              <a:blip r:embed="rId17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2" y="2146"/>
                <a:ext cx="71" cy="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8" name="Picture 589"/>
              <p:cNvPicPr>
                <a:picLocks noChangeAspect="1" noChangeArrowheads="1"/>
              </p:cNvPicPr>
              <p:nvPr/>
            </p:nvPicPr>
            <p:blipFill>
              <a:blip r:embed="rId17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6" y="2119"/>
                <a:ext cx="52" cy="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9" name="Picture 590"/>
              <p:cNvPicPr>
                <a:picLocks noChangeAspect="1" noChangeArrowheads="1"/>
              </p:cNvPicPr>
              <p:nvPr/>
            </p:nvPicPr>
            <p:blipFill>
              <a:blip r:embed="rId17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4" y="2110"/>
                <a:ext cx="43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40" name="Picture 591"/>
              <p:cNvPicPr>
                <a:picLocks noChangeAspect="1" noChangeArrowheads="1"/>
              </p:cNvPicPr>
              <p:nvPr/>
            </p:nvPicPr>
            <p:blipFill>
              <a:blip r:embed="rId17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7" y="2171"/>
                <a:ext cx="76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41" name="Picture 592"/>
              <p:cNvPicPr>
                <a:picLocks noChangeAspect="1" noChangeArrowheads="1"/>
              </p:cNvPicPr>
              <p:nvPr/>
            </p:nvPicPr>
            <p:blipFill>
              <a:blip r:embed="rId17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" y="2160"/>
                <a:ext cx="76" cy="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42" name="Picture 593"/>
              <p:cNvPicPr>
                <a:picLocks noChangeAspect="1" noChangeArrowheads="1"/>
              </p:cNvPicPr>
              <p:nvPr/>
            </p:nvPicPr>
            <p:blipFill>
              <a:blip r:embed="rId18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" y="2129"/>
                <a:ext cx="62" cy="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43" name="Picture 594"/>
              <p:cNvPicPr>
                <a:picLocks noChangeAspect="1" noChangeArrowheads="1"/>
              </p:cNvPicPr>
              <p:nvPr/>
            </p:nvPicPr>
            <p:blipFill>
              <a:blip r:embed="rId18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" y="2116"/>
                <a:ext cx="48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44" name="Picture 595"/>
              <p:cNvPicPr>
                <a:picLocks noChangeAspect="1" noChangeArrowheads="1"/>
              </p:cNvPicPr>
              <p:nvPr/>
            </p:nvPicPr>
            <p:blipFill>
              <a:blip r:embed="rId18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" y="2175"/>
                <a:ext cx="71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45" name="Picture 596"/>
              <p:cNvPicPr>
                <a:picLocks noChangeAspect="1" noChangeArrowheads="1"/>
              </p:cNvPicPr>
              <p:nvPr/>
            </p:nvPicPr>
            <p:blipFill>
              <a:blip r:embed="rId18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" y="2062"/>
                <a:ext cx="44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46" name="Picture 597"/>
              <p:cNvPicPr>
                <a:picLocks noChangeAspect="1" noChangeArrowheads="1"/>
              </p:cNvPicPr>
              <p:nvPr/>
            </p:nvPicPr>
            <p:blipFill>
              <a:blip r:embed="rId18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" y="2045"/>
                <a:ext cx="33" cy="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47" name="Picture 598"/>
              <p:cNvPicPr>
                <a:picLocks noChangeAspect="1" noChangeArrowheads="1"/>
              </p:cNvPicPr>
              <p:nvPr/>
            </p:nvPicPr>
            <p:blipFill>
              <a:blip r:embed="rId18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" y="2040"/>
                <a:ext cx="28" cy="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48" name="Picture 599"/>
              <p:cNvPicPr>
                <a:picLocks noChangeAspect="1" noChangeArrowheads="1"/>
              </p:cNvPicPr>
              <p:nvPr/>
            </p:nvPicPr>
            <p:blipFill>
              <a:blip r:embed="rId18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" y="2080"/>
                <a:ext cx="47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49" name="Picture 600"/>
              <p:cNvPicPr>
                <a:picLocks noChangeAspect="1" noChangeArrowheads="1"/>
              </p:cNvPicPr>
              <p:nvPr/>
            </p:nvPicPr>
            <p:blipFill>
              <a:blip r:embed="rId18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" y="2070"/>
                <a:ext cx="47" cy="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50" name="Picture 601"/>
              <p:cNvPicPr>
                <a:picLocks noChangeAspect="1" noChangeArrowheads="1"/>
              </p:cNvPicPr>
              <p:nvPr/>
            </p:nvPicPr>
            <p:blipFill>
              <a:blip r:embed="rId18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" y="2051"/>
                <a:ext cx="38" cy="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51" name="Picture 602"/>
              <p:cNvPicPr>
                <a:picLocks noChangeAspect="1" noChangeArrowheads="1"/>
              </p:cNvPicPr>
              <p:nvPr/>
            </p:nvPicPr>
            <p:blipFill>
              <a:blip r:embed="rId18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" y="2045"/>
                <a:ext cx="30" cy="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52" name="Picture 603"/>
              <p:cNvPicPr>
                <a:picLocks noChangeAspect="1" noChangeArrowheads="1"/>
              </p:cNvPicPr>
              <p:nvPr/>
            </p:nvPicPr>
            <p:blipFill>
              <a:blip r:embed="rId19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" y="2080"/>
                <a:ext cx="44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53" name="Picture 604"/>
              <p:cNvPicPr>
                <a:picLocks noChangeAspect="1" noChangeArrowheads="1"/>
              </p:cNvPicPr>
              <p:nvPr/>
            </p:nvPicPr>
            <p:blipFill>
              <a:blip r:embed="rId19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8" y="2008"/>
                <a:ext cx="33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54" name="Picture 605"/>
              <p:cNvPicPr>
                <a:picLocks noChangeAspect="1" noChangeArrowheads="1"/>
              </p:cNvPicPr>
              <p:nvPr/>
            </p:nvPicPr>
            <p:blipFill>
              <a:blip r:embed="rId19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" y="1995"/>
                <a:ext cx="24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55" name="Picture 606"/>
              <p:cNvPicPr>
                <a:picLocks noChangeAspect="1" noChangeArrowheads="1"/>
              </p:cNvPicPr>
              <p:nvPr/>
            </p:nvPicPr>
            <p:blipFill>
              <a:blip r:embed="rId19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" y="1993"/>
                <a:ext cx="22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" name="Group 1009"/>
            <p:cNvGrpSpPr>
              <a:grpSpLocks/>
            </p:cNvGrpSpPr>
            <p:nvPr/>
          </p:nvGrpSpPr>
          <p:grpSpPr bwMode="auto">
            <a:xfrm>
              <a:off x="-176531" y="2165350"/>
              <a:ext cx="4217988" cy="3060700"/>
              <a:chOff x="-92" y="1448"/>
              <a:chExt cx="2657" cy="1928"/>
            </a:xfrm>
          </p:grpSpPr>
          <p:sp>
            <p:nvSpPr>
              <p:cNvPr id="356" name="Freeform 809"/>
              <p:cNvSpPr>
                <a:spLocks/>
              </p:cNvSpPr>
              <p:nvPr/>
            </p:nvSpPr>
            <p:spPr bwMode="auto">
              <a:xfrm>
                <a:off x="2336" y="2941"/>
                <a:ext cx="62" cy="366"/>
              </a:xfrm>
              <a:custGeom>
                <a:avLst/>
                <a:gdLst>
                  <a:gd name="T0" fmla="*/ 79 w 158"/>
                  <a:gd name="T1" fmla="*/ 0 h 940"/>
                  <a:gd name="T2" fmla="*/ 34 w 158"/>
                  <a:gd name="T3" fmla="*/ 659 h 940"/>
                  <a:gd name="T4" fmla="*/ 15 w 158"/>
                  <a:gd name="T5" fmla="*/ 940 h 940"/>
                  <a:gd name="T6" fmla="*/ 83 w 158"/>
                  <a:gd name="T7" fmla="*/ 940 h 940"/>
                  <a:gd name="T8" fmla="*/ 90 w 158"/>
                  <a:gd name="T9" fmla="*/ 584 h 940"/>
                  <a:gd name="T10" fmla="*/ 125 w 158"/>
                  <a:gd name="T11" fmla="*/ 133 h 940"/>
                  <a:gd name="T12" fmla="*/ 79 w 158"/>
                  <a:gd name="T13" fmla="*/ 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940">
                    <a:moveTo>
                      <a:pt x="79" y="0"/>
                    </a:moveTo>
                    <a:cubicBezTo>
                      <a:pt x="158" y="186"/>
                      <a:pt x="87" y="443"/>
                      <a:pt x="34" y="659"/>
                    </a:cubicBezTo>
                    <a:cubicBezTo>
                      <a:pt x="12" y="757"/>
                      <a:pt x="0" y="856"/>
                      <a:pt x="15" y="940"/>
                    </a:cubicBezTo>
                    <a:cubicBezTo>
                      <a:pt x="83" y="940"/>
                      <a:pt x="83" y="940"/>
                      <a:pt x="83" y="940"/>
                    </a:cubicBezTo>
                    <a:cubicBezTo>
                      <a:pt x="59" y="838"/>
                      <a:pt x="71" y="711"/>
                      <a:pt x="90" y="584"/>
                    </a:cubicBezTo>
                    <a:cubicBezTo>
                      <a:pt x="113" y="417"/>
                      <a:pt x="147" y="249"/>
                      <a:pt x="125" y="133"/>
                    </a:cubicBezTo>
                    <a:cubicBezTo>
                      <a:pt x="118" y="79"/>
                      <a:pt x="99" y="35"/>
                      <a:pt x="79" y="0"/>
                    </a:cubicBezTo>
                  </a:path>
                </a:pathLst>
              </a:custGeom>
              <a:solidFill>
                <a:srgbClr val="004D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810"/>
              <p:cNvSpPr>
                <a:spLocks/>
              </p:cNvSpPr>
              <p:nvPr/>
            </p:nvSpPr>
            <p:spPr bwMode="auto">
              <a:xfrm>
                <a:off x="2347" y="2908"/>
                <a:ext cx="68" cy="399"/>
              </a:xfrm>
              <a:custGeom>
                <a:avLst/>
                <a:gdLst>
                  <a:gd name="T0" fmla="*/ 0 w 173"/>
                  <a:gd name="T1" fmla="*/ 0 h 1025"/>
                  <a:gd name="T2" fmla="*/ 96 w 173"/>
                  <a:gd name="T3" fmla="*/ 218 h 1025"/>
                  <a:gd name="T4" fmla="*/ 60 w 173"/>
                  <a:gd name="T5" fmla="*/ 672 h 1025"/>
                  <a:gd name="T6" fmla="*/ 53 w 173"/>
                  <a:gd name="T7" fmla="*/ 1025 h 1025"/>
                  <a:gd name="T8" fmla="*/ 122 w 173"/>
                  <a:gd name="T9" fmla="*/ 1025 h 1025"/>
                  <a:gd name="T10" fmla="*/ 99 w 173"/>
                  <a:gd name="T11" fmla="*/ 738 h 1025"/>
                  <a:gd name="T12" fmla="*/ 0 w 173"/>
                  <a:gd name="T13" fmla="*/ 0 h 1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1025">
                    <a:moveTo>
                      <a:pt x="0" y="0"/>
                    </a:moveTo>
                    <a:cubicBezTo>
                      <a:pt x="9" y="31"/>
                      <a:pt x="81" y="98"/>
                      <a:pt x="96" y="218"/>
                    </a:cubicBezTo>
                    <a:cubicBezTo>
                      <a:pt x="119" y="334"/>
                      <a:pt x="84" y="504"/>
                      <a:pt x="60" y="672"/>
                    </a:cubicBezTo>
                    <a:cubicBezTo>
                      <a:pt x="42" y="798"/>
                      <a:pt x="30" y="923"/>
                      <a:pt x="53" y="1025"/>
                    </a:cubicBezTo>
                    <a:cubicBezTo>
                      <a:pt x="122" y="1025"/>
                      <a:pt x="122" y="1025"/>
                      <a:pt x="122" y="1025"/>
                    </a:cubicBezTo>
                    <a:cubicBezTo>
                      <a:pt x="98" y="939"/>
                      <a:pt x="95" y="838"/>
                      <a:pt x="99" y="738"/>
                    </a:cubicBezTo>
                    <a:cubicBezTo>
                      <a:pt x="112" y="497"/>
                      <a:pt x="173" y="189"/>
                      <a:pt x="0" y="0"/>
                    </a:cubicBezTo>
                  </a:path>
                </a:pathLst>
              </a:custGeom>
              <a:solidFill>
                <a:srgbClr val="009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811"/>
              <p:cNvSpPr>
                <a:spLocks/>
              </p:cNvSpPr>
              <p:nvPr/>
            </p:nvSpPr>
            <p:spPr bwMode="auto">
              <a:xfrm>
                <a:off x="2304" y="2962"/>
                <a:ext cx="58" cy="345"/>
              </a:xfrm>
              <a:custGeom>
                <a:avLst/>
                <a:gdLst>
                  <a:gd name="T0" fmla="*/ 69 w 151"/>
                  <a:gd name="T1" fmla="*/ 658 h 888"/>
                  <a:gd name="T2" fmla="*/ 101 w 151"/>
                  <a:gd name="T3" fmla="*/ 0 h 888"/>
                  <a:gd name="T4" fmla="*/ 55 w 151"/>
                  <a:gd name="T5" fmla="*/ 207 h 888"/>
                  <a:gd name="T6" fmla="*/ 1 w 151"/>
                  <a:gd name="T7" fmla="*/ 562 h 888"/>
                  <a:gd name="T8" fmla="*/ 92 w 151"/>
                  <a:gd name="T9" fmla="*/ 888 h 888"/>
                  <a:gd name="T10" fmla="*/ 151 w 151"/>
                  <a:gd name="T11" fmla="*/ 888 h 888"/>
                  <a:gd name="T12" fmla="*/ 69 w 151"/>
                  <a:gd name="T13" fmla="*/ 658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888">
                    <a:moveTo>
                      <a:pt x="69" y="658"/>
                    </a:moveTo>
                    <a:cubicBezTo>
                      <a:pt x="29" y="477"/>
                      <a:pt x="86" y="199"/>
                      <a:pt x="101" y="0"/>
                    </a:cubicBezTo>
                    <a:cubicBezTo>
                      <a:pt x="96" y="28"/>
                      <a:pt x="80" y="105"/>
                      <a:pt x="55" y="207"/>
                    </a:cubicBezTo>
                    <a:cubicBezTo>
                      <a:pt x="32" y="308"/>
                      <a:pt x="0" y="435"/>
                      <a:pt x="1" y="562"/>
                    </a:cubicBezTo>
                    <a:cubicBezTo>
                      <a:pt x="1" y="677"/>
                      <a:pt x="30" y="791"/>
                      <a:pt x="92" y="888"/>
                    </a:cubicBezTo>
                    <a:cubicBezTo>
                      <a:pt x="151" y="888"/>
                      <a:pt x="151" y="888"/>
                      <a:pt x="151" y="888"/>
                    </a:cubicBezTo>
                    <a:cubicBezTo>
                      <a:pt x="110" y="814"/>
                      <a:pt x="85" y="745"/>
                      <a:pt x="69" y="658"/>
                    </a:cubicBezTo>
                  </a:path>
                </a:pathLst>
              </a:custGeom>
              <a:solidFill>
                <a:srgbClr val="009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812"/>
              <p:cNvSpPr>
                <a:spLocks/>
              </p:cNvSpPr>
              <p:nvPr/>
            </p:nvSpPr>
            <p:spPr bwMode="auto">
              <a:xfrm>
                <a:off x="2244" y="2998"/>
                <a:ext cx="53" cy="309"/>
              </a:xfrm>
              <a:custGeom>
                <a:avLst/>
                <a:gdLst>
                  <a:gd name="T0" fmla="*/ 99 w 137"/>
                  <a:gd name="T1" fmla="*/ 556 h 795"/>
                  <a:gd name="T2" fmla="*/ 96 w 137"/>
                  <a:gd name="T3" fmla="*/ 161 h 795"/>
                  <a:gd name="T4" fmla="*/ 0 w 137"/>
                  <a:gd name="T5" fmla="*/ 0 h 795"/>
                  <a:gd name="T6" fmla="*/ 0 w 137"/>
                  <a:gd name="T7" fmla="*/ 28 h 795"/>
                  <a:gd name="T8" fmla="*/ 53 w 137"/>
                  <a:gd name="T9" fmla="*/ 122 h 795"/>
                  <a:gd name="T10" fmla="*/ 59 w 137"/>
                  <a:gd name="T11" fmla="*/ 547 h 795"/>
                  <a:gd name="T12" fmla="*/ 83 w 137"/>
                  <a:gd name="T13" fmla="*/ 795 h 795"/>
                  <a:gd name="T14" fmla="*/ 130 w 137"/>
                  <a:gd name="T15" fmla="*/ 795 h 795"/>
                  <a:gd name="T16" fmla="*/ 99 w 137"/>
                  <a:gd name="T17" fmla="*/ 556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" h="795">
                    <a:moveTo>
                      <a:pt x="99" y="556"/>
                    </a:moveTo>
                    <a:cubicBezTo>
                      <a:pt x="102" y="458"/>
                      <a:pt x="137" y="288"/>
                      <a:pt x="96" y="161"/>
                    </a:cubicBezTo>
                    <a:cubicBezTo>
                      <a:pt x="80" y="94"/>
                      <a:pt x="43" y="39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2" y="54"/>
                      <a:pt x="40" y="85"/>
                      <a:pt x="53" y="122"/>
                    </a:cubicBezTo>
                    <a:cubicBezTo>
                      <a:pt x="91" y="224"/>
                      <a:pt x="80" y="373"/>
                      <a:pt x="59" y="547"/>
                    </a:cubicBezTo>
                    <a:cubicBezTo>
                      <a:pt x="43" y="665"/>
                      <a:pt x="56" y="736"/>
                      <a:pt x="83" y="795"/>
                    </a:cubicBezTo>
                    <a:cubicBezTo>
                      <a:pt x="130" y="795"/>
                      <a:pt x="130" y="795"/>
                      <a:pt x="130" y="795"/>
                    </a:cubicBezTo>
                    <a:cubicBezTo>
                      <a:pt x="97" y="727"/>
                      <a:pt x="87" y="649"/>
                      <a:pt x="99" y="556"/>
                    </a:cubicBezTo>
                  </a:path>
                </a:pathLst>
              </a:custGeom>
              <a:solidFill>
                <a:srgbClr val="009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813"/>
              <p:cNvSpPr>
                <a:spLocks/>
              </p:cNvSpPr>
              <p:nvPr/>
            </p:nvSpPr>
            <p:spPr bwMode="auto">
              <a:xfrm>
                <a:off x="2327" y="2832"/>
                <a:ext cx="146" cy="475"/>
              </a:xfrm>
              <a:custGeom>
                <a:avLst/>
                <a:gdLst>
                  <a:gd name="T0" fmla="*/ 0 w 375"/>
                  <a:gd name="T1" fmla="*/ 0 h 1222"/>
                  <a:gd name="T2" fmla="*/ 208 w 375"/>
                  <a:gd name="T3" fmla="*/ 334 h 1222"/>
                  <a:gd name="T4" fmla="*/ 310 w 375"/>
                  <a:gd name="T5" fmla="*/ 823 h 1222"/>
                  <a:gd name="T6" fmla="*/ 211 w 375"/>
                  <a:gd name="T7" fmla="*/ 1186 h 1222"/>
                  <a:gd name="T8" fmla="*/ 209 w 375"/>
                  <a:gd name="T9" fmla="*/ 1222 h 1222"/>
                  <a:gd name="T10" fmla="*/ 279 w 375"/>
                  <a:gd name="T11" fmla="*/ 1222 h 1222"/>
                  <a:gd name="T12" fmla="*/ 363 w 375"/>
                  <a:gd name="T13" fmla="*/ 818 h 1222"/>
                  <a:gd name="T14" fmla="*/ 0 w 375"/>
                  <a:gd name="T15" fmla="*/ 0 h 1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5" h="1222">
                    <a:moveTo>
                      <a:pt x="0" y="0"/>
                    </a:moveTo>
                    <a:cubicBezTo>
                      <a:pt x="100" y="142"/>
                      <a:pt x="150" y="192"/>
                      <a:pt x="208" y="334"/>
                    </a:cubicBezTo>
                    <a:cubicBezTo>
                      <a:pt x="278" y="471"/>
                      <a:pt x="329" y="716"/>
                      <a:pt x="310" y="823"/>
                    </a:cubicBezTo>
                    <a:cubicBezTo>
                      <a:pt x="284" y="967"/>
                      <a:pt x="222" y="1031"/>
                      <a:pt x="211" y="1186"/>
                    </a:cubicBezTo>
                    <a:cubicBezTo>
                      <a:pt x="210" y="1197"/>
                      <a:pt x="209" y="1209"/>
                      <a:pt x="209" y="1222"/>
                    </a:cubicBezTo>
                    <a:cubicBezTo>
                      <a:pt x="279" y="1222"/>
                      <a:pt x="279" y="1222"/>
                      <a:pt x="279" y="1222"/>
                    </a:cubicBezTo>
                    <a:cubicBezTo>
                      <a:pt x="313" y="1114"/>
                      <a:pt x="375" y="982"/>
                      <a:pt x="363" y="818"/>
                    </a:cubicBezTo>
                    <a:cubicBezTo>
                      <a:pt x="338" y="471"/>
                      <a:pt x="224" y="249"/>
                      <a:pt x="0" y="0"/>
                    </a:cubicBezTo>
                  </a:path>
                </a:pathLst>
              </a:custGeom>
              <a:solidFill>
                <a:srgbClr val="009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814"/>
              <p:cNvSpPr>
                <a:spLocks/>
              </p:cNvSpPr>
              <p:nvPr/>
            </p:nvSpPr>
            <p:spPr bwMode="auto">
              <a:xfrm>
                <a:off x="2285" y="2818"/>
                <a:ext cx="135" cy="489"/>
              </a:xfrm>
              <a:custGeom>
                <a:avLst/>
                <a:gdLst>
                  <a:gd name="T0" fmla="*/ 233 w 348"/>
                  <a:gd name="T1" fmla="*/ 271 h 1258"/>
                  <a:gd name="T2" fmla="*/ 18 w 348"/>
                  <a:gd name="T3" fmla="*/ 0 h 1258"/>
                  <a:gd name="T4" fmla="*/ 245 w 348"/>
                  <a:gd name="T5" fmla="*/ 338 h 1258"/>
                  <a:gd name="T6" fmla="*/ 294 w 348"/>
                  <a:gd name="T7" fmla="*/ 762 h 1258"/>
                  <a:gd name="T8" fmla="*/ 238 w 348"/>
                  <a:gd name="T9" fmla="*/ 1196 h 1258"/>
                  <a:gd name="T10" fmla="*/ 238 w 348"/>
                  <a:gd name="T11" fmla="*/ 1258 h 1258"/>
                  <a:gd name="T12" fmla="*/ 290 w 348"/>
                  <a:gd name="T13" fmla="*/ 1258 h 1258"/>
                  <a:gd name="T14" fmla="*/ 302 w 348"/>
                  <a:gd name="T15" fmla="*/ 1135 h 1258"/>
                  <a:gd name="T16" fmla="*/ 341 w 348"/>
                  <a:gd name="T17" fmla="*/ 721 h 1258"/>
                  <a:gd name="T18" fmla="*/ 233 w 348"/>
                  <a:gd name="T19" fmla="*/ 271 h 1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8" h="1258">
                    <a:moveTo>
                      <a:pt x="233" y="271"/>
                    </a:moveTo>
                    <a:cubicBezTo>
                      <a:pt x="178" y="160"/>
                      <a:pt x="25" y="55"/>
                      <a:pt x="18" y="0"/>
                    </a:cubicBezTo>
                    <a:cubicBezTo>
                      <a:pt x="0" y="51"/>
                      <a:pt x="199" y="195"/>
                      <a:pt x="245" y="338"/>
                    </a:cubicBezTo>
                    <a:cubicBezTo>
                      <a:pt x="304" y="477"/>
                      <a:pt x="299" y="649"/>
                      <a:pt x="294" y="762"/>
                    </a:cubicBezTo>
                    <a:cubicBezTo>
                      <a:pt x="293" y="912"/>
                      <a:pt x="248" y="1059"/>
                      <a:pt x="238" y="1196"/>
                    </a:cubicBezTo>
                    <a:cubicBezTo>
                      <a:pt x="237" y="1217"/>
                      <a:pt x="237" y="1237"/>
                      <a:pt x="238" y="1258"/>
                    </a:cubicBezTo>
                    <a:cubicBezTo>
                      <a:pt x="290" y="1258"/>
                      <a:pt x="290" y="1258"/>
                      <a:pt x="290" y="1258"/>
                    </a:cubicBezTo>
                    <a:cubicBezTo>
                      <a:pt x="289" y="1215"/>
                      <a:pt x="295" y="1175"/>
                      <a:pt x="302" y="1135"/>
                    </a:cubicBezTo>
                    <a:cubicBezTo>
                      <a:pt x="319" y="1018"/>
                      <a:pt x="348" y="907"/>
                      <a:pt x="341" y="721"/>
                    </a:cubicBezTo>
                    <a:cubicBezTo>
                      <a:pt x="343" y="531"/>
                      <a:pt x="292" y="380"/>
                      <a:pt x="233" y="271"/>
                    </a:cubicBezTo>
                  </a:path>
                </a:pathLst>
              </a:custGeom>
              <a:solidFill>
                <a:srgbClr val="004D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815"/>
              <p:cNvSpPr>
                <a:spLocks/>
              </p:cNvSpPr>
              <p:nvPr/>
            </p:nvSpPr>
            <p:spPr bwMode="auto">
              <a:xfrm>
                <a:off x="2408" y="2839"/>
                <a:ext cx="157" cy="468"/>
              </a:xfrm>
              <a:custGeom>
                <a:avLst/>
                <a:gdLst>
                  <a:gd name="T0" fmla="*/ 290 w 405"/>
                  <a:gd name="T1" fmla="*/ 931 h 1203"/>
                  <a:gd name="T2" fmla="*/ 152 w 405"/>
                  <a:gd name="T3" fmla="*/ 1203 h 1203"/>
                  <a:gd name="T4" fmla="*/ 291 w 405"/>
                  <a:gd name="T5" fmla="*/ 1203 h 1203"/>
                  <a:gd name="T6" fmla="*/ 398 w 405"/>
                  <a:gd name="T7" fmla="*/ 864 h 1203"/>
                  <a:gd name="T8" fmla="*/ 0 w 405"/>
                  <a:gd name="T9" fmla="*/ 0 h 1203"/>
                  <a:gd name="T10" fmla="*/ 290 w 405"/>
                  <a:gd name="T11" fmla="*/ 931 h 1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5" h="1203">
                    <a:moveTo>
                      <a:pt x="290" y="931"/>
                    </a:moveTo>
                    <a:cubicBezTo>
                      <a:pt x="247" y="1028"/>
                      <a:pt x="184" y="1117"/>
                      <a:pt x="152" y="1203"/>
                    </a:cubicBezTo>
                    <a:cubicBezTo>
                      <a:pt x="291" y="1203"/>
                      <a:pt x="291" y="1203"/>
                      <a:pt x="291" y="1203"/>
                    </a:cubicBezTo>
                    <a:cubicBezTo>
                      <a:pt x="330" y="1064"/>
                      <a:pt x="397" y="930"/>
                      <a:pt x="398" y="864"/>
                    </a:cubicBezTo>
                    <a:cubicBezTo>
                      <a:pt x="405" y="610"/>
                      <a:pt x="204" y="289"/>
                      <a:pt x="0" y="0"/>
                    </a:cubicBezTo>
                    <a:cubicBezTo>
                      <a:pt x="206" y="385"/>
                      <a:pt x="402" y="686"/>
                      <a:pt x="290" y="931"/>
                    </a:cubicBezTo>
                  </a:path>
                </a:pathLst>
              </a:custGeom>
              <a:solidFill>
                <a:srgbClr val="004D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816"/>
              <p:cNvSpPr>
                <a:spLocks/>
              </p:cNvSpPr>
              <p:nvPr/>
            </p:nvSpPr>
            <p:spPr bwMode="auto">
              <a:xfrm>
                <a:off x="2330" y="3057"/>
                <a:ext cx="44" cy="250"/>
              </a:xfrm>
              <a:custGeom>
                <a:avLst/>
                <a:gdLst>
                  <a:gd name="T0" fmla="*/ 73 w 115"/>
                  <a:gd name="T1" fmla="*/ 489 h 644"/>
                  <a:gd name="T2" fmla="*/ 92 w 115"/>
                  <a:gd name="T3" fmla="*/ 182 h 644"/>
                  <a:gd name="T4" fmla="*/ 113 w 115"/>
                  <a:gd name="T5" fmla="*/ 0 h 644"/>
                  <a:gd name="T6" fmla="*/ 13 w 115"/>
                  <a:gd name="T7" fmla="*/ 562 h 644"/>
                  <a:gd name="T8" fmla="*/ 29 w 115"/>
                  <a:gd name="T9" fmla="*/ 644 h 644"/>
                  <a:gd name="T10" fmla="*/ 115 w 115"/>
                  <a:gd name="T11" fmla="*/ 644 h 644"/>
                  <a:gd name="T12" fmla="*/ 73 w 115"/>
                  <a:gd name="T13" fmla="*/ 489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644">
                    <a:moveTo>
                      <a:pt x="73" y="489"/>
                    </a:moveTo>
                    <a:cubicBezTo>
                      <a:pt x="61" y="385"/>
                      <a:pt x="80" y="272"/>
                      <a:pt x="92" y="182"/>
                    </a:cubicBezTo>
                    <a:cubicBezTo>
                      <a:pt x="105" y="91"/>
                      <a:pt x="112" y="24"/>
                      <a:pt x="113" y="0"/>
                    </a:cubicBezTo>
                    <a:cubicBezTo>
                      <a:pt x="78" y="185"/>
                      <a:pt x="0" y="407"/>
                      <a:pt x="13" y="562"/>
                    </a:cubicBezTo>
                    <a:cubicBezTo>
                      <a:pt x="15" y="591"/>
                      <a:pt x="20" y="618"/>
                      <a:pt x="29" y="644"/>
                    </a:cubicBezTo>
                    <a:cubicBezTo>
                      <a:pt x="115" y="644"/>
                      <a:pt x="115" y="644"/>
                      <a:pt x="115" y="644"/>
                    </a:cubicBezTo>
                    <a:cubicBezTo>
                      <a:pt x="92" y="597"/>
                      <a:pt x="78" y="544"/>
                      <a:pt x="73" y="489"/>
                    </a:cubicBezTo>
                  </a:path>
                </a:pathLst>
              </a:custGeom>
              <a:solidFill>
                <a:srgbClr val="004D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817"/>
              <p:cNvSpPr>
                <a:spLocks/>
              </p:cNvSpPr>
              <p:nvPr/>
            </p:nvSpPr>
            <p:spPr bwMode="auto">
              <a:xfrm>
                <a:off x="1707" y="3280"/>
                <a:ext cx="63" cy="27"/>
              </a:xfrm>
              <a:custGeom>
                <a:avLst/>
                <a:gdLst>
                  <a:gd name="T0" fmla="*/ 130 w 160"/>
                  <a:gd name="T1" fmla="*/ 25 h 69"/>
                  <a:gd name="T2" fmla="*/ 79 w 160"/>
                  <a:gd name="T3" fmla="*/ 25 h 69"/>
                  <a:gd name="T4" fmla="*/ 19 w 160"/>
                  <a:gd name="T5" fmla="*/ 4 h 69"/>
                  <a:gd name="T6" fmla="*/ 35 w 160"/>
                  <a:gd name="T7" fmla="*/ 69 h 69"/>
                  <a:gd name="T8" fmla="*/ 160 w 160"/>
                  <a:gd name="T9" fmla="*/ 69 h 69"/>
                  <a:gd name="T10" fmla="*/ 130 w 160"/>
                  <a:gd name="T11" fmla="*/ 2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9">
                    <a:moveTo>
                      <a:pt x="130" y="25"/>
                    </a:moveTo>
                    <a:cubicBezTo>
                      <a:pt x="110" y="24"/>
                      <a:pt x="93" y="39"/>
                      <a:pt x="79" y="25"/>
                    </a:cubicBezTo>
                    <a:cubicBezTo>
                      <a:pt x="63" y="8"/>
                      <a:pt x="42" y="0"/>
                      <a:pt x="19" y="4"/>
                    </a:cubicBezTo>
                    <a:cubicBezTo>
                      <a:pt x="0" y="7"/>
                      <a:pt x="28" y="41"/>
                      <a:pt x="35" y="69"/>
                    </a:cubicBezTo>
                    <a:cubicBezTo>
                      <a:pt x="160" y="69"/>
                      <a:pt x="160" y="69"/>
                      <a:pt x="160" y="69"/>
                    </a:cubicBezTo>
                    <a:cubicBezTo>
                      <a:pt x="154" y="51"/>
                      <a:pt x="153" y="25"/>
                      <a:pt x="130" y="25"/>
                    </a:cubicBezTo>
                  </a:path>
                </a:pathLst>
              </a:custGeom>
              <a:solidFill>
                <a:srgbClr val="004D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818"/>
              <p:cNvSpPr>
                <a:spLocks/>
              </p:cNvSpPr>
              <p:nvPr/>
            </p:nvSpPr>
            <p:spPr bwMode="auto">
              <a:xfrm>
                <a:off x="1615" y="2972"/>
                <a:ext cx="770" cy="335"/>
              </a:xfrm>
              <a:custGeom>
                <a:avLst/>
                <a:gdLst>
                  <a:gd name="T0" fmla="*/ 1833 w 1977"/>
                  <a:gd name="T1" fmla="*/ 457 h 862"/>
                  <a:gd name="T2" fmla="*/ 1807 w 1977"/>
                  <a:gd name="T3" fmla="*/ 422 h 862"/>
                  <a:gd name="T4" fmla="*/ 1738 w 1977"/>
                  <a:gd name="T5" fmla="*/ 378 h 862"/>
                  <a:gd name="T6" fmla="*/ 1644 w 1977"/>
                  <a:gd name="T7" fmla="*/ 399 h 862"/>
                  <a:gd name="T8" fmla="*/ 1569 w 1977"/>
                  <a:gd name="T9" fmla="*/ 344 h 862"/>
                  <a:gd name="T10" fmla="*/ 1532 w 1977"/>
                  <a:gd name="T11" fmla="*/ 413 h 862"/>
                  <a:gd name="T12" fmla="*/ 1467 w 1977"/>
                  <a:gd name="T13" fmla="*/ 444 h 862"/>
                  <a:gd name="T14" fmla="*/ 1434 w 1977"/>
                  <a:gd name="T15" fmla="*/ 519 h 862"/>
                  <a:gd name="T16" fmla="*/ 1398 w 1977"/>
                  <a:gd name="T17" fmla="*/ 467 h 862"/>
                  <a:gd name="T18" fmla="*/ 1365 w 1977"/>
                  <a:gd name="T19" fmla="*/ 572 h 862"/>
                  <a:gd name="T20" fmla="*/ 1313 w 1977"/>
                  <a:gd name="T21" fmla="*/ 609 h 862"/>
                  <a:gd name="T22" fmla="*/ 1257 w 1977"/>
                  <a:gd name="T23" fmla="*/ 587 h 862"/>
                  <a:gd name="T24" fmla="*/ 1158 w 1977"/>
                  <a:gd name="T25" fmla="*/ 573 h 862"/>
                  <a:gd name="T26" fmla="*/ 1096 w 1977"/>
                  <a:gd name="T27" fmla="*/ 548 h 862"/>
                  <a:gd name="T28" fmla="*/ 1164 w 1977"/>
                  <a:gd name="T29" fmla="*/ 338 h 862"/>
                  <a:gd name="T30" fmla="*/ 1211 w 1977"/>
                  <a:gd name="T31" fmla="*/ 120 h 862"/>
                  <a:gd name="T32" fmla="*/ 1142 w 1977"/>
                  <a:gd name="T33" fmla="*/ 32 h 862"/>
                  <a:gd name="T34" fmla="*/ 1082 w 1977"/>
                  <a:gd name="T35" fmla="*/ 32 h 862"/>
                  <a:gd name="T36" fmla="*/ 1015 w 1977"/>
                  <a:gd name="T37" fmla="*/ 129 h 862"/>
                  <a:gd name="T38" fmla="*/ 981 w 1977"/>
                  <a:gd name="T39" fmla="*/ 129 h 862"/>
                  <a:gd name="T40" fmla="*/ 895 w 1977"/>
                  <a:gd name="T41" fmla="*/ 211 h 862"/>
                  <a:gd name="T42" fmla="*/ 824 w 1977"/>
                  <a:gd name="T43" fmla="*/ 167 h 862"/>
                  <a:gd name="T44" fmla="*/ 799 w 1977"/>
                  <a:gd name="T45" fmla="*/ 261 h 862"/>
                  <a:gd name="T46" fmla="*/ 754 w 1977"/>
                  <a:gd name="T47" fmla="*/ 381 h 862"/>
                  <a:gd name="T48" fmla="*/ 664 w 1977"/>
                  <a:gd name="T49" fmla="*/ 340 h 862"/>
                  <a:gd name="T50" fmla="*/ 591 w 1977"/>
                  <a:gd name="T51" fmla="*/ 375 h 862"/>
                  <a:gd name="T52" fmla="*/ 557 w 1977"/>
                  <a:gd name="T53" fmla="*/ 411 h 862"/>
                  <a:gd name="T54" fmla="*/ 489 w 1977"/>
                  <a:gd name="T55" fmla="*/ 350 h 862"/>
                  <a:gd name="T56" fmla="*/ 436 w 1977"/>
                  <a:gd name="T57" fmla="*/ 304 h 862"/>
                  <a:gd name="T58" fmla="*/ 464 w 1977"/>
                  <a:gd name="T59" fmla="*/ 379 h 862"/>
                  <a:gd name="T60" fmla="*/ 305 w 1977"/>
                  <a:gd name="T61" fmla="*/ 280 h 862"/>
                  <a:gd name="T62" fmla="*/ 168 w 1977"/>
                  <a:gd name="T63" fmla="*/ 91 h 862"/>
                  <a:gd name="T64" fmla="*/ 178 w 1977"/>
                  <a:gd name="T65" fmla="*/ 184 h 862"/>
                  <a:gd name="T66" fmla="*/ 115 w 1977"/>
                  <a:gd name="T67" fmla="*/ 246 h 862"/>
                  <a:gd name="T68" fmla="*/ 87 w 1977"/>
                  <a:gd name="T69" fmla="*/ 289 h 862"/>
                  <a:gd name="T70" fmla="*/ 88 w 1977"/>
                  <a:gd name="T71" fmla="*/ 354 h 862"/>
                  <a:gd name="T72" fmla="*/ 196 w 1977"/>
                  <a:gd name="T73" fmla="*/ 342 h 862"/>
                  <a:gd name="T74" fmla="*/ 171 w 1977"/>
                  <a:gd name="T75" fmla="*/ 425 h 862"/>
                  <a:gd name="T76" fmla="*/ 141 w 1977"/>
                  <a:gd name="T77" fmla="*/ 469 h 862"/>
                  <a:gd name="T78" fmla="*/ 28 w 1977"/>
                  <a:gd name="T79" fmla="*/ 408 h 862"/>
                  <a:gd name="T80" fmla="*/ 75 w 1977"/>
                  <a:gd name="T81" fmla="*/ 504 h 862"/>
                  <a:gd name="T82" fmla="*/ 147 w 1977"/>
                  <a:gd name="T83" fmla="*/ 572 h 862"/>
                  <a:gd name="T84" fmla="*/ 206 w 1977"/>
                  <a:gd name="T85" fmla="*/ 517 h 862"/>
                  <a:gd name="T86" fmla="*/ 265 w 1977"/>
                  <a:gd name="T87" fmla="*/ 497 h 862"/>
                  <a:gd name="T88" fmla="*/ 282 w 1977"/>
                  <a:gd name="T89" fmla="*/ 580 h 862"/>
                  <a:gd name="T90" fmla="*/ 325 w 1977"/>
                  <a:gd name="T91" fmla="*/ 676 h 862"/>
                  <a:gd name="T92" fmla="*/ 397 w 1977"/>
                  <a:gd name="T93" fmla="*/ 748 h 862"/>
                  <a:gd name="T94" fmla="*/ 438 w 1977"/>
                  <a:gd name="T95" fmla="*/ 835 h 862"/>
                  <a:gd name="T96" fmla="*/ 1553 w 1977"/>
                  <a:gd name="T97" fmla="*/ 862 h 862"/>
                  <a:gd name="T98" fmla="*/ 1626 w 1977"/>
                  <a:gd name="T99" fmla="*/ 856 h 862"/>
                  <a:gd name="T100" fmla="*/ 1693 w 1977"/>
                  <a:gd name="T101" fmla="*/ 862 h 862"/>
                  <a:gd name="T102" fmla="*/ 1731 w 1977"/>
                  <a:gd name="T103" fmla="*/ 728 h 862"/>
                  <a:gd name="T104" fmla="*/ 1834 w 1977"/>
                  <a:gd name="T105" fmla="*/ 688 h 862"/>
                  <a:gd name="T106" fmla="*/ 1923 w 1977"/>
                  <a:gd name="T107" fmla="*/ 572 h 862"/>
                  <a:gd name="T108" fmla="*/ 1937 w 1977"/>
                  <a:gd name="T109" fmla="*/ 494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77" h="862">
                    <a:moveTo>
                      <a:pt x="1937" y="494"/>
                    </a:moveTo>
                    <a:cubicBezTo>
                      <a:pt x="1915" y="494"/>
                      <a:pt x="1817" y="509"/>
                      <a:pt x="1833" y="457"/>
                    </a:cubicBezTo>
                    <a:cubicBezTo>
                      <a:pt x="1841" y="432"/>
                      <a:pt x="1874" y="412"/>
                      <a:pt x="1862" y="380"/>
                    </a:cubicBezTo>
                    <a:cubicBezTo>
                      <a:pt x="1846" y="336"/>
                      <a:pt x="1815" y="423"/>
                      <a:pt x="1807" y="422"/>
                    </a:cubicBezTo>
                    <a:cubicBezTo>
                      <a:pt x="1772" y="422"/>
                      <a:pt x="1816" y="347"/>
                      <a:pt x="1791" y="333"/>
                    </a:cubicBezTo>
                    <a:cubicBezTo>
                      <a:pt x="1756" y="315"/>
                      <a:pt x="1743" y="346"/>
                      <a:pt x="1738" y="378"/>
                    </a:cubicBezTo>
                    <a:cubicBezTo>
                      <a:pt x="1721" y="368"/>
                      <a:pt x="1702" y="336"/>
                      <a:pt x="1683" y="337"/>
                    </a:cubicBezTo>
                    <a:cubicBezTo>
                      <a:pt x="1655" y="339"/>
                      <a:pt x="1649" y="376"/>
                      <a:pt x="1644" y="399"/>
                    </a:cubicBezTo>
                    <a:cubicBezTo>
                      <a:pt x="1634" y="440"/>
                      <a:pt x="1568" y="504"/>
                      <a:pt x="1574" y="422"/>
                    </a:cubicBezTo>
                    <a:cubicBezTo>
                      <a:pt x="1575" y="405"/>
                      <a:pt x="1573" y="362"/>
                      <a:pt x="1569" y="344"/>
                    </a:cubicBezTo>
                    <a:cubicBezTo>
                      <a:pt x="1564" y="325"/>
                      <a:pt x="1527" y="312"/>
                      <a:pt x="1527" y="340"/>
                    </a:cubicBezTo>
                    <a:cubicBezTo>
                      <a:pt x="1526" y="367"/>
                      <a:pt x="1526" y="387"/>
                      <a:pt x="1532" y="413"/>
                    </a:cubicBezTo>
                    <a:cubicBezTo>
                      <a:pt x="1539" y="448"/>
                      <a:pt x="1526" y="475"/>
                      <a:pt x="1520" y="507"/>
                    </a:cubicBezTo>
                    <a:cubicBezTo>
                      <a:pt x="1506" y="486"/>
                      <a:pt x="1502" y="429"/>
                      <a:pt x="1467" y="444"/>
                    </a:cubicBezTo>
                    <a:cubicBezTo>
                      <a:pt x="1461" y="476"/>
                      <a:pt x="1477" y="484"/>
                      <a:pt x="1479" y="511"/>
                    </a:cubicBezTo>
                    <a:cubicBezTo>
                      <a:pt x="1481" y="535"/>
                      <a:pt x="1438" y="534"/>
                      <a:pt x="1434" y="519"/>
                    </a:cubicBezTo>
                    <a:cubicBezTo>
                      <a:pt x="1426" y="493"/>
                      <a:pt x="1444" y="461"/>
                      <a:pt x="1432" y="437"/>
                    </a:cubicBezTo>
                    <a:cubicBezTo>
                      <a:pt x="1416" y="405"/>
                      <a:pt x="1399" y="454"/>
                      <a:pt x="1398" y="467"/>
                    </a:cubicBezTo>
                    <a:cubicBezTo>
                      <a:pt x="1396" y="498"/>
                      <a:pt x="1403" y="516"/>
                      <a:pt x="1412" y="545"/>
                    </a:cubicBezTo>
                    <a:cubicBezTo>
                      <a:pt x="1422" y="576"/>
                      <a:pt x="1376" y="597"/>
                      <a:pt x="1365" y="572"/>
                    </a:cubicBezTo>
                    <a:cubicBezTo>
                      <a:pt x="1355" y="551"/>
                      <a:pt x="1318" y="513"/>
                      <a:pt x="1314" y="562"/>
                    </a:cubicBezTo>
                    <a:cubicBezTo>
                      <a:pt x="1313" y="577"/>
                      <a:pt x="1314" y="593"/>
                      <a:pt x="1313" y="609"/>
                    </a:cubicBezTo>
                    <a:cubicBezTo>
                      <a:pt x="1312" y="629"/>
                      <a:pt x="1325" y="660"/>
                      <a:pt x="1319" y="678"/>
                    </a:cubicBezTo>
                    <a:cubicBezTo>
                      <a:pt x="1254" y="698"/>
                      <a:pt x="1253" y="641"/>
                      <a:pt x="1257" y="587"/>
                    </a:cubicBezTo>
                    <a:cubicBezTo>
                      <a:pt x="1231" y="614"/>
                      <a:pt x="1221" y="682"/>
                      <a:pt x="1180" y="674"/>
                    </a:cubicBezTo>
                    <a:cubicBezTo>
                      <a:pt x="1141" y="667"/>
                      <a:pt x="1144" y="603"/>
                      <a:pt x="1158" y="573"/>
                    </a:cubicBezTo>
                    <a:cubicBezTo>
                      <a:pt x="1146" y="572"/>
                      <a:pt x="1138" y="562"/>
                      <a:pt x="1128" y="555"/>
                    </a:cubicBezTo>
                    <a:cubicBezTo>
                      <a:pt x="1117" y="548"/>
                      <a:pt x="1107" y="553"/>
                      <a:pt x="1096" y="548"/>
                    </a:cubicBezTo>
                    <a:cubicBezTo>
                      <a:pt x="1064" y="535"/>
                      <a:pt x="1092" y="484"/>
                      <a:pt x="1105" y="468"/>
                    </a:cubicBezTo>
                    <a:cubicBezTo>
                      <a:pt x="1132" y="437"/>
                      <a:pt x="1231" y="378"/>
                      <a:pt x="1164" y="338"/>
                    </a:cubicBezTo>
                    <a:cubicBezTo>
                      <a:pt x="1104" y="302"/>
                      <a:pt x="1193" y="229"/>
                      <a:pt x="1205" y="199"/>
                    </a:cubicBezTo>
                    <a:cubicBezTo>
                      <a:pt x="1213" y="177"/>
                      <a:pt x="1219" y="144"/>
                      <a:pt x="1211" y="120"/>
                    </a:cubicBezTo>
                    <a:cubicBezTo>
                      <a:pt x="1196" y="77"/>
                      <a:pt x="1165" y="106"/>
                      <a:pt x="1148" y="123"/>
                    </a:cubicBezTo>
                    <a:cubicBezTo>
                      <a:pt x="1141" y="97"/>
                      <a:pt x="1161" y="53"/>
                      <a:pt x="1142" y="32"/>
                    </a:cubicBezTo>
                    <a:cubicBezTo>
                      <a:pt x="1118" y="4"/>
                      <a:pt x="1113" y="118"/>
                      <a:pt x="1092" y="83"/>
                    </a:cubicBezTo>
                    <a:cubicBezTo>
                      <a:pt x="1084" y="68"/>
                      <a:pt x="1091" y="47"/>
                      <a:pt x="1082" y="32"/>
                    </a:cubicBezTo>
                    <a:cubicBezTo>
                      <a:pt x="1061" y="0"/>
                      <a:pt x="1046" y="33"/>
                      <a:pt x="1044" y="59"/>
                    </a:cubicBezTo>
                    <a:cubicBezTo>
                      <a:pt x="1043" y="71"/>
                      <a:pt x="1040" y="135"/>
                      <a:pt x="1015" y="129"/>
                    </a:cubicBezTo>
                    <a:cubicBezTo>
                      <a:pt x="993" y="124"/>
                      <a:pt x="1014" y="64"/>
                      <a:pt x="1022" y="55"/>
                    </a:cubicBezTo>
                    <a:cubicBezTo>
                      <a:pt x="986" y="77"/>
                      <a:pt x="988" y="84"/>
                      <a:pt x="981" y="129"/>
                    </a:cubicBezTo>
                    <a:cubicBezTo>
                      <a:pt x="977" y="159"/>
                      <a:pt x="948" y="120"/>
                      <a:pt x="943" y="119"/>
                    </a:cubicBezTo>
                    <a:cubicBezTo>
                      <a:pt x="926" y="169"/>
                      <a:pt x="963" y="220"/>
                      <a:pt x="895" y="211"/>
                    </a:cubicBezTo>
                    <a:cubicBezTo>
                      <a:pt x="848" y="204"/>
                      <a:pt x="894" y="114"/>
                      <a:pt x="882" y="89"/>
                    </a:cubicBezTo>
                    <a:cubicBezTo>
                      <a:pt x="823" y="69"/>
                      <a:pt x="802" y="105"/>
                      <a:pt x="824" y="167"/>
                    </a:cubicBezTo>
                    <a:cubicBezTo>
                      <a:pt x="813" y="170"/>
                      <a:pt x="790" y="192"/>
                      <a:pt x="778" y="203"/>
                    </a:cubicBezTo>
                    <a:cubicBezTo>
                      <a:pt x="756" y="222"/>
                      <a:pt x="786" y="246"/>
                      <a:pt x="799" y="261"/>
                    </a:cubicBezTo>
                    <a:cubicBezTo>
                      <a:pt x="817" y="282"/>
                      <a:pt x="816" y="303"/>
                      <a:pt x="806" y="329"/>
                    </a:cubicBezTo>
                    <a:cubicBezTo>
                      <a:pt x="800" y="343"/>
                      <a:pt x="766" y="385"/>
                      <a:pt x="754" y="381"/>
                    </a:cubicBezTo>
                    <a:cubicBezTo>
                      <a:pt x="724" y="371"/>
                      <a:pt x="731" y="325"/>
                      <a:pt x="706" y="314"/>
                    </a:cubicBezTo>
                    <a:cubicBezTo>
                      <a:pt x="681" y="303"/>
                      <a:pt x="664" y="312"/>
                      <a:pt x="664" y="340"/>
                    </a:cubicBezTo>
                    <a:cubicBezTo>
                      <a:pt x="663" y="360"/>
                      <a:pt x="671" y="394"/>
                      <a:pt x="654" y="409"/>
                    </a:cubicBezTo>
                    <a:cubicBezTo>
                      <a:pt x="620" y="441"/>
                      <a:pt x="610" y="381"/>
                      <a:pt x="591" y="375"/>
                    </a:cubicBezTo>
                    <a:cubicBezTo>
                      <a:pt x="586" y="397"/>
                      <a:pt x="571" y="417"/>
                      <a:pt x="568" y="438"/>
                    </a:cubicBezTo>
                    <a:cubicBezTo>
                      <a:pt x="559" y="435"/>
                      <a:pt x="559" y="418"/>
                      <a:pt x="557" y="411"/>
                    </a:cubicBezTo>
                    <a:cubicBezTo>
                      <a:pt x="553" y="394"/>
                      <a:pt x="540" y="403"/>
                      <a:pt x="530" y="401"/>
                    </a:cubicBezTo>
                    <a:cubicBezTo>
                      <a:pt x="514" y="396"/>
                      <a:pt x="490" y="370"/>
                      <a:pt x="489" y="350"/>
                    </a:cubicBezTo>
                    <a:cubicBezTo>
                      <a:pt x="489" y="327"/>
                      <a:pt x="503" y="289"/>
                      <a:pt x="488" y="269"/>
                    </a:cubicBezTo>
                    <a:cubicBezTo>
                      <a:pt x="464" y="237"/>
                      <a:pt x="426" y="267"/>
                      <a:pt x="436" y="304"/>
                    </a:cubicBezTo>
                    <a:cubicBezTo>
                      <a:pt x="443" y="327"/>
                      <a:pt x="456" y="326"/>
                      <a:pt x="460" y="351"/>
                    </a:cubicBezTo>
                    <a:cubicBezTo>
                      <a:pt x="462" y="360"/>
                      <a:pt x="464" y="369"/>
                      <a:pt x="464" y="379"/>
                    </a:cubicBezTo>
                    <a:cubicBezTo>
                      <a:pt x="466" y="405"/>
                      <a:pt x="446" y="404"/>
                      <a:pt x="432" y="389"/>
                    </a:cubicBezTo>
                    <a:cubicBezTo>
                      <a:pt x="398" y="351"/>
                      <a:pt x="369" y="238"/>
                      <a:pt x="305" y="280"/>
                    </a:cubicBezTo>
                    <a:cubicBezTo>
                      <a:pt x="293" y="231"/>
                      <a:pt x="335" y="172"/>
                      <a:pt x="278" y="149"/>
                    </a:cubicBezTo>
                    <a:cubicBezTo>
                      <a:pt x="234" y="132"/>
                      <a:pt x="222" y="85"/>
                      <a:pt x="168" y="91"/>
                    </a:cubicBezTo>
                    <a:cubicBezTo>
                      <a:pt x="129" y="95"/>
                      <a:pt x="170" y="139"/>
                      <a:pt x="182" y="145"/>
                    </a:cubicBezTo>
                    <a:cubicBezTo>
                      <a:pt x="214" y="161"/>
                      <a:pt x="217" y="187"/>
                      <a:pt x="178" y="184"/>
                    </a:cubicBezTo>
                    <a:cubicBezTo>
                      <a:pt x="166" y="183"/>
                      <a:pt x="93" y="189"/>
                      <a:pt x="137" y="213"/>
                    </a:cubicBezTo>
                    <a:cubicBezTo>
                      <a:pt x="181" y="237"/>
                      <a:pt x="143" y="247"/>
                      <a:pt x="115" y="246"/>
                    </a:cubicBezTo>
                    <a:cubicBezTo>
                      <a:pt x="96" y="245"/>
                      <a:pt x="87" y="244"/>
                      <a:pt x="76" y="263"/>
                    </a:cubicBezTo>
                    <a:cubicBezTo>
                      <a:pt x="65" y="283"/>
                      <a:pt x="64" y="292"/>
                      <a:pt x="87" y="289"/>
                    </a:cubicBezTo>
                    <a:cubicBezTo>
                      <a:pt x="100" y="288"/>
                      <a:pt x="108" y="277"/>
                      <a:pt x="114" y="301"/>
                    </a:cubicBezTo>
                    <a:cubicBezTo>
                      <a:pt x="121" y="330"/>
                      <a:pt x="95" y="333"/>
                      <a:pt x="88" y="354"/>
                    </a:cubicBezTo>
                    <a:cubicBezTo>
                      <a:pt x="131" y="370"/>
                      <a:pt x="109" y="331"/>
                      <a:pt x="137" y="317"/>
                    </a:cubicBezTo>
                    <a:cubicBezTo>
                      <a:pt x="157" y="307"/>
                      <a:pt x="182" y="326"/>
                      <a:pt x="196" y="342"/>
                    </a:cubicBezTo>
                    <a:cubicBezTo>
                      <a:pt x="205" y="354"/>
                      <a:pt x="224" y="396"/>
                      <a:pt x="203" y="404"/>
                    </a:cubicBezTo>
                    <a:cubicBezTo>
                      <a:pt x="191" y="409"/>
                      <a:pt x="181" y="419"/>
                      <a:pt x="171" y="425"/>
                    </a:cubicBezTo>
                    <a:cubicBezTo>
                      <a:pt x="162" y="430"/>
                      <a:pt x="153" y="433"/>
                      <a:pt x="144" y="434"/>
                    </a:cubicBezTo>
                    <a:cubicBezTo>
                      <a:pt x="143" y="446"/>
                      <a:pt x="142" y="457"/>
                      <a:pt x="141" y="469"/>
                    </a:cubicBezTo>
                    <a:cubicBezTo>
                      <a:pt x="118" y="472"/>
                      <a:pt x="104" y="436"/>
                      <a:pt x="92" y="421"/>
                    </a:cubicBezTo>
                    <a:cubicBezTo>
                      <a:pt x="79" y="405"/>
                      <a:pt x="45" y="404"/>
                      <a:pt x="28" y="408"/>
                    </a:cubicBezTo>
                    <a:cubicBezTo>
                      <a:pt x="0" y="414"/>
                      <a:pt x="6" y="448"/>
                      <a:pt x="33" y="449"/>
                    </a:cubicBezTo>
                    <a:cubicBezTo>
                      <a:pt x="74" y="449"/>
                      <a:pt x="72" y="470"/>
                      <a:pt x="75" y="504"/>
                    </a:cubicBezTo>
                    <a:cubicBezTo>
                      <a:pt x="80" y="559"/>
                      <a:pt x="111" y="480"/>
                      <a:pt x="136" y="489"/>
                    </a:cubicBezTo>
                    <a:cubicBezTo>
                      <a:pt x="154" y="496"/>
                      <a:pt x="146" y="558"/>
                      <a:pt x="147" y="572"/>
                    </a:cubicBezTo>
                    <a:cubicBezTo>
                      <a:pt x="150" y="607"/>
                      <a:pt x="173" y="584"/>
                      <a:pt x="180" y="564"/>
                    </a:cubicBezTo>
                    <a:cubicBezTo>
                      <a:pt x="184" y="552"/>
                      <a:pt x="190" y="514"/>
                      <a:pt x="206" y="517"/>
                    </a:cubicBezTo>
                    <a:cubicBezTo>
                      <a:pt x="225" y="520"/>
                      <a:pt x="216" y="563"/>
                      <a:pt x="231" y="573"/>
                    </a:cubicBezTo>
                    <a:cubicBezTo>
                      <a:pt x="267" y="597"/>
                      <a:pt x="264" y="517"/>
                      <a:pt x="265" y="497"/>
                    </a:cubicBezTo>
                    <a:cubicBezTo>
                      <a:pt x="268" y="423"/>
                      <a:pt x="326" y="464"/>
                      <a:pt x="323" y="523"/>
                    </a:cubicBezTo>
                    <a:cubicBezTo>
                      <a:pt x="321" y="558"/>
                      <a:pt x="292" y="554"/>
                      <a:pt x="282" y="580"/>
                    </a:cubicBezTo>
                    <a:cubicBezTo>
                      <a:pt x="269" y="611"/>
                      <a:pt x="324" y="630"/>
                      <a:pt x="336" y="591"/>
                    </a:cubicBezTo>
                    <a:cubicBezTo>
                      <a:pt x="333" y="620"/>
                      <a:pt x="328" y="648"/>
                      <a:pt x="325" y="676"/>
                    </a:cubicBezTo>
                    <a:cubicBezTo>
                      <a:pt x="321" y="714"/>
                      <a:pt x="374" y="672"/>
                      <a:pt x="381" y="667"/>
                    </a:cubicBezTo>
                    <a:cubicBezTo>
                      <a:pt x="403" y="678"/>
                      <a:pt x="401" y="727"/>
                      <a:pt x="397" y="748"/>
                    </a:cubicBezTo>
                    <a:cubicBezTo>
                      <a:pt x="392" y="778"/>
                      <a:pt x="430" y="797"/>
                      <a:pt x="446" y="771"/>
                    </a:cubicBezTo>
                    <a:cubicBezTo>
                      <a:pt x="444" y="792"/>
                      <a:pt x="450" y="817"/>
                      <a:pt x="438" y="835"/>
                    </a:cubicBezTo>
                    <a:cubicBezTo>
                      <a:pt x="431" y="845"/>
                      <a:pt x="425" y="852"/>
                      <a:pt x="421" y="862"/>
                    </a:cubicBezTo>
                    <a:cubicBezTo>
                      <a:pt x="1553" y="862"/>
                      <a:pt x="1553" y="862"/>
                      <a:pt x="1553" y="862"/>
                    </a:cubicBezTo>
                    <a:cubicBezTo>
                      <a:pt x="1554" y="860"/>
                      <a:pt x="1554" y="858"/>
                      <a:pt x="1554" y="856"/>
                    </a:cubicBezTo>
                    <a:cubicBezTo>
                      <a:pt x="1575" y="849"/>
                      <a:pt x="1605" y="850"/>
                      <a:pt x="1626" y="856"/>
                    </a:cubicBezTo>
                    <a:cubicBezTo>
                      <a:pt x="1629" y="858"/>
                      <a:pt x="1632" y="859"/>
                      <a:pt x="1635" y="862"/>
                    </a:cubicBezTo>
                    <a:cubicBezTo>
                      <a:pt x="1693" y="862"/>
                      <a:pt x="1693" y="862"/>
                      <a:pt x="1693" y="862"/>
                    </a:cubicBezTo>
                    <a:cubicBezTo>
                      <a:pt x="1710" y="843"/>
                      <a:pt x="1727" y="821"/>
                      <a:pt x="1740" y="802"/>
                    </a:cubicBezTo>
                    <a:cubicBezTo>
                      <a:pt x="1747" y="790"/>
                      <a:pt x="1741" y="736"/>
                      <a:pt x="1731" y="728"/>
                    </a:cubicBezTo>
                    <a:cubicBezTo>
                      <a:pt x="1751" y="703"/>
                      <a:pt x="1805" y="730"/>
                      <a:pt x="1831" y="724"/>
                    </a:cubicBezTo>
                    <a:cubicBezTo>
                      <a:pt x="1848" y="719"/>
                      <a:pt x="1854" y="691"/>
                      <a:pt x="1834" y="688"/>
                    </a:cubicBezTo>
                    <a:cubicBezTo>
                      <a:pt x="1816" y="684"/>
                      <a:pt x="1797" y="697"/>
                      <a:pt x="1796" y="671"/>
                    </a:cubicBezTo>
                    <a:cubicBezTo>
                      <a:pt x="1790" y="558"/>
                      <a:pt x="1929" y="644"/>
                      <a:pt x="1923" y="572"/>
                    </a:cubicBezTo>
                    <a:cubicBezTo>
                      <a:pt x="1880" y="566"/>
                      <a:pt x="1910" y="535"/>
                      <a:pt x="1938" y="535"/>
                    </a:cubicBezTo>
                    <a:cubicBezTo>
                      <a:pt x="1977" y="535"/>
                      <a:pt x="1971" y="494"/>
                      <a:pt x="1937" y="494"/>
                    </a:cubicBezTo>
                  </a:path>
                </a:pathLst>
              </a:custGeom>
              <a:solidFill>
                <a:srgbClr val="004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819"/>
              <p:cNvSpPr>
                <a:spLocks noEditPoints="1"/>
              </p:cNvSpPr>
              <p:nvPr/>
            </p:nvSpPr>
            <p:spPr bwMode="auto">
              <a:xfrm>
                <a:off x="1321" y="2598"/>
                <a:ext cx="860" cy="709"/>
              </a:xfrm>
              <a:custGeom>
                <a:avLst/>
                <a:gdLst>
                  <a:gd name="T0" fmla="*/ 1009 w 2209"/>
                  <a:gd name="T1" fmla="*/ 1815 h 1822"/>
                  <a:gd name="T2" fmla="*/ 774 w 2209"/>
                  <a:gd name="T3" fmla="*/ 1586 h 1822"/>
                  <a:gd name="T4" fmla="*/ 941 w 2209"/>
                  <a:gd name="T5" fmla="*/ 1636 h 1822"/>
                  <a:gd name="T6" fmla="*/ 963 w 2209"/>
                  <a:gd name="T7" fmla="*/ 1546 h 1822"/>
                  <a:gd name="T8" fmla="*/ 852 w 2209"/>
                  <a:gd name="T9" fmla="*/ 1177 h 1822"/>
                  <a:gd name="T10" fmla="*/ 484 w 2209"/>
                  <a:gd name="T11" fmla="*/ 1279 h 1822"/>
                  <a:gd name="T12" fmla="*/ 375 w 2209"/>
                  <a:gd name="T13" fmla="*/ 1220 h 1822"/>
                  <a:gd name="T14" fmla="*/ 337 w 2209"/>
                  <a:gd name="T15" fmla="*/ 1106 h 1822"/>
                  <a:gd name="T16" fmla="*/ 304 w 2209"/>
                  <a:gd name="T17" fmla="*/ 1012 h 1822"/>
                  <a:gd name="T18" fmla="*/ 579 w 2209"/>
                  <a:gd name="T19" fmla="*/ 1075 h 1822"/>
                  <a:gd name="T20" fmla="*/ 331 w 2209"/>
                  <a:gd name="T21" fmla="*/ 925 h 1822"/>
                  <a:gd name="T22" fmla="*/ 156 w 2209"/>
                  <a:gd name="T23" fmla="*/ 693 h 1822"/>
                  <a:gd name="T24" fmla="*/ 224 w 2209"/>
                  <a:gd name="T25" fmla="*/ 860 h 1822"/>
                  <a:gd name="T26" fmla="*/ 364 w 2209"/>
                  <a:gd name="T27" fmla="*/ 886 h 1822"/>
                  <a:gd name="T28" fmla="*/ 329 w 2209"/>
                  <a:gd name="T29" fmla="*/ 614 h 1822"/>
                  <a:gd name="T30" fmla="*/ 652 w 2209"/>
                  <a:gd name="T31" fmla="*/ 915 h 1822"/>
                  <a:gd name="T32" fmla="*/ 742 w 2209"/>
                  <a:gd name="T33" fmla="*/ 907 h 1822"/>
                  <a:gd name="T34" fmla="*/ 953 w 2209"/>
                  <a:gd name="T35" fmla="*/ 1041 h 1822"/>
                  <a:gd name="T36" fmla="*/ 887 w 2209"/>
                  <a:gd name="T37" fmla="*/ 836 h 1822"/>
                  <a:gd name="T38" fmla="*/ 1060 w 2209"/>
                  <a:gd name="T39" fmla="*/ 1120 h 1822"/>
                  <a:gd name="T40" fmla="*/ 777 w 2209"/>
                  <a:gd name="T41" fmla="*/ 763 h 1822"/>
                  <a:gd name="T42" fmla="*/ 452 w 2209"/>
                  <a:gd name="T43" fmla="*/ 534 h 1822"/>
                  <a:gd name="T44" fmla="*/ 652 w 2209"/>
                  <a:gd name="T45" fmla="*/ 467 h 1822"/>
                  <a:gd name="T46" fmla="*/ 461 w 2209"/>
                  <a:gd name="T47" fmla="*/ 360 h 1822"/>
                  <a:gd name="T48" fmla="*/ 395 w 2209"/>
                  <a:gd name="T49" fmla="*/ 88 h 1822"/>
                  <a:gd name="T50" fmla="*/ 618 w 2209"/>
                  <a:gd name="T51" fmla="*/ 340 h 1822"/>
                  <a:gd name="T52" fmla="*/ 826 w 2209"/>
                  <a:gd name="T53" fmla="*/ 368 h 1822"/>
                  <a:gd name="T54" fmla="*/ 758 w 2209"/>
                  <a:gd name="T55" fmla="*/ 234 h 1822"/>
                  <a:gd name="T56" fmla="*/ 906 w 2209"/>
                  <a:gd name="T57" fmla="*/ 554 h 1822"/>
                  <a:gd name="T58" fmla="*/ 1063 w 2209"/>
                  <a:gd name="T59" fmla="*/ 600 h 1822"/>
                  <a:gd name="T60" fmla="*/ 1096 w 2209"/>
                  <a:gd name="T61" fmla="*/ 825 h 1822"/>
                  <a:gd name="T62" fmla="*/ 1014 w 2209"/>
                  <a:gd name="T63" fmla="*/ 1410 h 1822"/>
                  <a:gd name="T64" fmla="*/ 1146 w 2209"/>
                  <a:gd name="T65" fmla="*/ 1307 h 1822"/>
                  <a:gd name="T66" fmla="*/ 1230 w 2209"/>
                  <a:gd name="T67" fmla="*/ 967 h 1822"/>
                  <a:gd name="T68" fmla="*/ 1323 w 2209"/>
                  <a:gd name="T69" fmla="*/ 934 h 1822"/>
                  <a:gd name="T70" fmla="*/ 1138 w 2209"/>
                  <a:gd name="T71" fmla="*/ 381 h 1822"/>
                  <a:gd name="T72" fmla="*/ 1247 w 2209"/>
                  <a:gd name="T73" fmla="*/ 605 h 1822"/>
                  <a:gd name="T74" fmla="*/ 1275 w 2209"/>
                  <a:gd name="T75" fmla="*/ 1045 h 1822"/>
                  <a:gd name="T76" fmla="*/ 1436 w 2209"/>
                  <a:gd name="T77" fmla="*/ 849 h 1822"/>
                  <a:gd name="T78" fmla="*/ 1542 w 2209"/>
                  <a:gd name="T79" fmla="*/ 815 h 1822"/>
                  <a:gd name="T80" fmla="*/ 1536 w 2209"/>
                  <a:gd name="T81" fmla="*/ 365 h 1822"/>
                  <a:gd name="T82" fmla="*/ 1636 w 2209"/>
                  <a:gd name="T83" fmla="*/ 372 h 1822"/>
                  <a:gd name="T84" fmla="*/ 1681 w 2209"/>
                  <a:gd name="T85" fmla="*/ 544 h 1822"/>
                  <a:gd name="T86" fmla="*/ 1821 w 2209"/>
                  <a:gd name="T87" fmla="*/ 622 h 1822"/>
                  <a:gd name="T88" fmla="*/ 1453 w 2209"/>
                  <a:gd name="T89" fmla="*/ 969 h 1822"/>
                  <a:gd name="T90" fmla="*/ 1369 w 2209"/>
                  <a:gd name="T91" fmla="*/ 1243 h 1822"/>
                  <a:gd name="T92" fmla="*/ 1384 w 2209"/>
                  <a:gd name="T93" fmla="*/ 1269 h 1822"/>
                  <a:gd name="T94" fmla="*/ 1480 w 2209"/>
                  <a:gd name="T95" fmla="*/ 1198 h 1822"/>
                  <a:gd name="T96" fmla="*/ 1713 w 2209"/>
                  <a:gd name="T97" fmla="*/ 866 h 1822"/>
                  <a:gd name="T98" fmla="*/ 1767 w 2209"/>
                  <a:gd name="T99" fmla="*/ 1081 h 1822"/>
                  <a:gd name="T100" fmla="*/ 1877 w 2209"/>
                  <a:gd name="T101" fmla="*/ 885 h 1822"/>
                  <a:gd name="T102" fmla="*/ 2137 w 2209"/>
                  <a:gd name="T103" fmla="*/ 829 h 1822"/>
                  <a:gd name="T104" fmla="*/ 1887 w 2209"/>
                  <a:gd name="T105" fmla="*/ 1052 h 1822"/>
                  <a:gd name="T106" fmla="*/ 1850 w 2209"/>
                  <a:gd name="T107" fmla="*/ 1270 h 1822"/>
                  <a:gd name="T108" fmla="*/ 1980 w 2209"/>
                  <a:gd name="T109" fmla="*/ 1205 h 1822"/>
                  <a:gd name="T110" fmla="*/ 1671 w 2209"/>
                  <a:gd name="T111" fmla="*/ 1345 h 1822"/>
                  <a:gd name="T112" fmla="*/ 1619 w 2209"/>
                  <a:gd name="T113" fmla="*/ 1508 h 1822"/>
                  <a:gd name="T114" fmla="*/ 1405 w 2209"/>
                  <a:gd name="T115" fmla="*/ 1532 h 1822"/>
                  <a:gd name="T116" fmla="*/ 1009 w 2209"/>
                  <a:gd name="T117" fmla="*/ 1815 h 1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09" h="1822">
                    <a:moveTo>
                      <a:pt x="1561" y="409"/>
                    </a:moveTo>
                    <a:cubicBezTo>
                      <a:pt x="1560" y="401"/>
                      <a:pt x="1560" y="401"/>
                      <a:pt x="1560" y="401"/>
                    </a:cubicBezTo>
                    <a:cubicBezTo>
                      <a:pt x="1560" y="401"/>
                      <a:pt x="1561" y="410"/>
                      <a:pt x="1561" y="409"/>
                    </a:cubicBezTo>
                    <a:moveTo>
                      <a:pt x="1194" y="299"/>
                    </a:moveTo>
                    <a:cubicBezTo>
                      <a:pt x="1197" y="310"/>
                      <a:pt x="1197" y="310"/>
                      <a:pt x="1197" y="310"/>
                    </a:cubicBezTo>
                    <a:cubicBezTo>
                      <a:pt x="1196" y="312"/>
                      <a:pt x="1194" y="299"/>
                      <a:pt x="1194" y="299"/>
                    </a:cubicBezTo>
                    <a:moveTo>
                      <a:pt x="1009" y="1815"/>
                    </a:moveTo>
                    <a:cubicBezTo>
                      <a:pt x="1003" y="1782"/>
                      <a:pt x="997" y="1755"/>
                      <a:pt x="994" y="1744"/>
                    </a:cubicBezTo>
                    <a:cubicBezTo>
                      <a:pt x="987" y="1715"/>
                      <a:pt x="950" y="1680"/>
                      <a:pt x="950" y="1680"/>
                    </a:cubicBezTo>
                    <a:cubicBezTo>
                      <a:pt x="903" y="1673"/>
                      <a:pt x="903" y="1673"/>
                      <a:pt x="903" y="1673"/>
                    </a:cubicBezTo>
                    <a:cubicBezTo>
                      <a:pt x="891" y="1721"/>
                      <a:pt x="876" y="1728"/>
                      <a:pt x="876" y="1728"/>
                    </a:cubicBezTo>
                    <a:cubicBezTo>
                      <a:pt x="847" y="1722"/>
                      <a:pt x="873" y="1654"/>
                      <a:pt x="873" y="1654"/>
                    </a:cubicBezTo>
                    <a:cubicBezTo>
                      <a:pt x="873" y="1654"/>
                      <a:pt x="917" y="1652"/>
                      <a:pt x="856" y="1647"/>
                    </a:cubicBezTo>
                    <a:cubicBezTo>
                      <a:pt x="796" y="1641"/>
                      <a:pt x="774" y="1586"/>
                      <a:pt x="774" y="1586"/>
                    </a:cubicBezTo>
                    <a:cubicBezTo>
                      <a:pt x="711" y="1586"/>
                      <a:pt x="711" y="1586"/>
                      <a:pt x="711" y="1586"/>
                    </a:cubicBezTo>
                    <a:cubicBezTo>
                      <a:pt x="691" y="1557"/>
                      <a:pt x="757" y="1546"/>
                      <a:pt x="757" y="1546"/>
                    </a:cubicBezTo>
                    <a:cubicBezTo>
                      <a:pt x="720" y="1497"/>
                      <a:pt x="720" y="1497"/>
                      <a:pt x="720" y="1497"/>
                    </a:cubicBezTo>
                    <a:cubicBezTo>
                      <a:pt x="688" y="1464"/>
                      <a:pt x="713" y="1382"/>
                      <a:pt x="713" y="1382"/>
                    </a:cubicBezTo>
                    <a:cubicBezTo>
                      <a:pt x="756" y="1334"/>
                      <a:pt x="743" y="1401"/>
                      <a:pt x="732" y="1430"/>
                    </a:cubicBezTo>
                    <a:cubicBezTo>
                      <a:pt x="722" y="1458"/>
                      <a:pt x="736" y="1471"/>
                      <a:pt x="794" y="1548"/>
                    </a:cubicBezTo>
                    <a:cubicBezTo>
                      <a:pt x="852" y="1625"/>
                      <a:pt x="941" y="1636"/>
                      <a:pt x="941" y="1636"/>
                    </a:cubicBezTo>
                    <a:cubicBezTo>
                      <a:pt x="944" y="1611"/>
                      <a:pt x="944" y="1611"/>
                      <a:pt x="944" y="1611"/>
                    </a:cubicBezTo>
                    <a:cubicBezTo>
                      <a:pt x="886" y="1600"/>
                      <a:pt x="873" y="1535"/>
                      <a:pt x="849" y="1518"/>
                    </a:cubicBezTo>
                    <a:cubicBezTo>
                      <a:pt x="824" y="1501"/>
                      <a:pt x="847" y="1472"/>
                      <a:pt x="851" y="1447"/>
                    </a:cubicBezTo>
                    <a:cubicBezTo>
                      <a:pt x="854" y="1422"/>
                      <a:pt x="828" y="1391"/>
                      <a:pt x="828" y="1391"/>
                    </a:cubicBezTo>
                    <a:cubicBezTo>
                      <a:pt x="796" y="1311"/>
                      <a:pt x="844" y="1332"/>
                      <a:pt x="844" y="1332"/>
                    </a:cubicBezTo>
                    <a:cubicBezTo>
                      <a:pt x="901" y="1362"/>
                      <a:pt x="876" y="1444"/>
                      <a:pt x="907" y="1497"/>
                    </a:cubicBezTo>
                    <a:cubicBezTo>
                      <a:pt x="937" y="1549"/>
                      <a:pt x="963" y="1546"/>
                      <a:pt x="963" y="1546"/>
                    </a:cubicBezTo>
                    <a:cubicBezTo>
                      <a:pt x="1001" y="1477"/>
                      <a:pt x="982" y="1396"/>
                      <a:pt x="951" y="1377"/>
                    </a:cubicBezTo>
                    <a:cubicBezTo>
                      <a:pt x="921" y="1358"/>
                      <a:pt x="934" y="1324"/>
                      <a:pt x="934" y="1324"/>
                    </a:cubicBezTo>
                    <a:cubicBezTo>
                      <a:pt x="934" y="1324"/>
                      <a:pt x="880" y="1301"/>
                      <a:pt x="833" y="1294"/>
                    </a:cubicBezTo>
                    <a:cubicBezTo>
                      <a:pt x="786" y="1288"/>
                      <a:pt x="778" y="1324"/>
                      <a:pt x="730" y="1337"/>
                    </a:cubicBezTo>
                    <a:cubicBezTo>
                      <a:pt x="682" y="1349"/>
                      <a:pt x="738" y="1300"/>
                      <a:pt x="815" y="1260"/>
                    </a:cubicBezTo>
                    <a:cubicBezTo>
                      <a:pt x="892" y="1220"/>
                      <a:pt x="917" y="1270"/>
                      <a:pt x="917" y="1270"/>
                    </a:cubicBezTo>
                    <a:cubicBezTo>
                      <a:pt x="908" y="1227"/>
                      <a:pt x="882" y="1130"/>
                      <a:pt x="852" y="1177"/>
                    </a:cubicBezTo>
                    <a:cubicBezTo>
                      <a:pt x="850" y="1181"/>
                      <a:pt x="846" y="1185"/>
                      <a:pt x="842" y="1189"/>
                    </a:cubicBezTo>
                    <a:cubicBezTo>
                      <a:pt x="795" y="1236"/>
                      <a:pt x="652" y="1297"/>
                      <a:pt x="652" y="1297"/>
                    </a:cubicBezTo>
                    <a:cubicBezTo>
                      <a:pt x="638" y="1350"/>
                      <a:pt x="644" y="1366"/>
                      <a:pt x="595" y="1398"/>
                    </a:cubicBezTo>
                    <a:cubicBezTo>
                      <a:pt x="545" y="1430"/>
                      <a:pt x="551" y="1400"/>
                      <a:pt x="551" y="1400"/>
                    </a:cubicBezTo>
                    <a:cubicBezTo>
                      <a:pt x="622" y="1377"/>
                      <a:pt x="616" y="1308"/>
                      <a:pt x="616" y="1308"/>
                    </a:cubicBezTo>
                    <a:cubicBezTo>
                      <a:pt x="586" y="1322"/>
                      <a:pt x="497" y="1311"/>
                      <a:pt x="442" y="1308"/>
                    </a:cubicBezTo>
                    <a:cubicBezTo>
                      <a:pt x="387" y="1304"/>
                      <a:pt x="455" y="1274"/>
                      <a:pt x="484" y="1279"/>
                    </a:cubicBezTo>
                    <a:cubicBezTo>
                      <a:pt x="513" y="1285"/>
                      <a:pt x="605" y="1271"/>
                      <a:pt x="651" y="1264"/>
                    </a:cubicBezTo>
                    <a:cubicBezTo>
                      <a:pt x="698" y="1257"/>
                      <a:pt x="814" y="1181"/>
                      <a:pt x="835" y="1157"/>
                    </a:cubicBezTo>
                    <a:cubicBezTo>
                      <a:pt x="856" y="1133"/>
                      <a:pt x="797" y="1108"/>
                      <a:pt x="797" y="1108"/>
                    </a:cubicBezTo>
                    <a:cubicBezTo>
                      <a:pt x="797" y="1108"/>
                      <a:pt x="637" y="1186"/>
                      <a:pt x="612" y="1188"/>
                    </a:cubicBezTo>
                    <a:cubicBezTo>
                      <a:pt x="586" y="1190"/>
                      <a:pt x="554" y="1210"/>
                      <a:pt x="521" y="1229"/>
                    </a:cubicBezTo>
                    <a:cubicBezTo>
                      <a:pt x="489" y="1249"/>
                      <a:pt x="467" y="1226"/>
                      <a:pt x="428" y="1229"/>
                    </a:cubicBezTo>
                    <a:cubicBezTo>
                      <a:pt x="389" y="1233"/>
                      <a:pt x="375" y="1220"/>
                      <a:pt x="375" y="1220"/>
                    </a:cubicBezTo>
                    <a:cubicBezTo>
                      <a:pt x="377" y="1182"/>
                      <a:pt x="459" y="1196"/>
                      <a:pt x="488" y="1202"/>
                    </a:cubicBezTo>
                    <a:cubicBezTo>
                      <a:pt x="517" y="1207"/>
                      <a:pt x="519" y="1169"/>
                      <a:pt x="519" y="1169"/>
                    </a:cubicBezTo>
                    <a:cubicBezTo>
                      <a:pt x="479" y="1126"/>
                      <a:pt x="445" y="1151"/>
                      <a:pt x="414" y="1151"/>
                    </a:cubicBezTo>
                    <a:cubicBezTo>
                      <a:pt x="383" y="1151"/>
                      <a:pt x="376" y="1135"/>
                      <a:pt x="360" y="1161"/>
                    </a:cubicBezTo>
                    <a:cubicBezTo>
                      <a:pt x="344" y="1187"/>
                      <a:pt x="340" y="1199"/>
                      <a:pt x="340" y="1199"/>
                    </a:cubicBezTo>
                    <a:cubicBezTo>
                      <a:pt x="312" y="1174"/>
                      <a:pt x="370" y="1119"/>
                      <a:pt x="370" y="1119"/>
                    </a:cubicBezTo>
                    <a:cubicBezTo>
                      <a:pt x="337" y="1106"/>
                      <a:pt x="337" y="1106"/>
                      <a:pt x="337" y="1106"/>
                    </a:cubicBezTo>
                    <a:cubicBezTo>
                      <a:pt x="337" y="1106"/>
                      <a:pt x="267" y="1128"/>
                      <a:pt x="196" y="1118"/>
                    </a:cubicBezTo>
                    <a:cubicBezTo>
                      <a:pt x="125" y="1108"/>
                      <a:pt x="154" y="1048"/>
                      <a:pt x="192" y="1077"/>
                    </a:cubicBezTo>
                    <a:cubicBezTo>
                      <a:pt x="231" y="1107"/>
                      <a:pt x="304" y="1078"/>
                      <a:pt x="304" y="1078"/>
                    </a:cubicBezTo>
                    <a:cubicBezTo>
                      <a:pt x="267" y="1043"/>
                      <a:pt x="267" y="1043"/>
                      <a:pt x="267" y="1043"/>
                    </a:cubicBezTo>
                    <a:cubicBezTo>
                      <a:pt x="213" y="974"/>
                      <a:pt x="167" y="995"/>
                      <a:pt x="84" y="986"/>
                    </a:cubicBezTo>
                    <a:cubicBezTo>
                      <a:pt x="0" y="977"/>
                      <a:pt x="41" y="968"/>
                      <a:pt x="130" y="946"/>
                    </a:cubicBezTo>
                    <a:cubicBezTo>
                      <a:pt x="219" y="924"/>
                      <a:pt x="276" y="987"/>
                      <a:pt x="304" y="1012"/>
                    </a:cubicBezTo>
                    <a:cubicBezTo>
                      <a:pt x="332" y="1037"/>
                      <a:pt x="362" y="1090"/>
                      <a:pt x="413" y="1104"/>
                    </a:cubicBezTo>
                    <a:cubicBezTo>
                      <a:pt x="463" y="1119"/>
                      <a:pt x="485" y="1095"/>
                      <a:pt x="506" y="1104"/>
                    </a:cubicBezTo>
                    <a:cubicBezTo>
                      <a:pt x="528" y="1113"/>
                      <a:pt x="578" y="1161"/>
                      <a:pt x="578" y="1161"/>
                    </a:cubicBezTo>
                    <a:cubicBezTo>
                      <a:pt x="649" y="1171"/>
                      <a:pt x="782" y="1082"/>
                      <a:pt x="782" y="1082"/>
                    </a:cubicBezTo>
                    <a:cubicBezTo>
                      <a:pt x="736" y="1056"/>
                      <a:pt x="736" y="1056"/>
                      <a:pt x="736" y="1056"/>
                    </a:cubicBezTo>
                    <a:cubicBezTo>
                      <a:pt x="658" y="1115"/>
                      <a:pt x="566" y="1110"/>
                      <a:pt x="566" y="1110"/>
                    </a:cubicBezTo>
                    <a:cubicBezTo>
                      <a:pt x="508" y="1098"/>
                      <a:pt x="579" y="1075"/>
                      <a:pt x="579" y="1075"/>
                    </a:cubicBezTo>
                    <a:cubicBezTo>
                      <a:pt x="622" y="1093"/>
                      <a:pt x="693" y="1038"/>
                      <a:pt x="693" y="1038"/>
                    </a:cubicBezTo>
                    <a:cubicBezTo>
                      <a:pt x="635" y="1059"/>
                      <a:pt x="534" y="1030"/>
                      <a:pt x="534" y="1030"/>
                    </a:cubicBezTo>
                    <a:cubicBezTo>
                      <a:pt x="492" y="1059"/>
                      <a:pt x="390" y="1049"/>
                      <a:pt x="390" y="1049"/>
                    </a:cubicBezTo>
                    <a:cubicBezTo>
                      <a:pt x="268" y="958"/>
                      <a:pt x="356" y="988"/>
                      <a:pt x="356" y="988"/>
                    </a:cubicBezTo>
                    <a:cubicBezTo>
                      <a:pt x="408" y="1050"/>
                      <a:pt x="508" y="999"/>
                      <a:pt x="508" y="999"/>
                    </a:cubicBezTo>
                    <a:cubicBezTo>
                      <a:pt x="508" y="999"/>
                      <a:pt x="476" y="986"/>
                      <a:pt x="442" y="959"/>
                    </a:cubicBezTo>
                    <a:cubicBezTo>
                      <a:pt x="409" y="931"/>
                      <a:pt x="381" y="939"/>
                      <a:pt x="331" y="925"/>
                    </a:cubicBezTo>
                    <a:cubicBezTo>
                      <a:pt x="280" y="910"/>
                      <a:pt x="166" y="882"/>
                      <a:pt x="107" y="890"/>
                    </a:cubicBezTo>
                    <a:cubicBezTo>
                      <a:pt x="48" y="898"/>
                      <a:pt x="57" y="875"/>
                      <a:pt x="57" y="875"/>
                    </a:cubicBezTo>
                    <a:cubicBezTo>
                      <a:pt x="177" y="853"/>
                      <a:pt x="177" y="853"/>
                      <a:pt x="177" y="853"/>
                    </a:cubicBezTo>
                    <a:cubicBezTo>
                      <a:pt x="177" y="853"/>
                      <a:pt x="177" y="820"/>
                      <a:pt x="158" y="786"/>
                    </a:cubicBezTo>
                    <a:cubicBezTo>
                      <a:pt x="140" y="752"/>
                      <a:pt x="144" y="774"/>
                      <a:pt x="98" y="781"/>
                    </a:cubicBezTo>
                    <a:cubicBezTo>
                      <a:pt x="52" y="788"/>
                      <a:pt x="43" y="745"/>
                      <a:pt x="65" y="754"/>
                    </a:cubicBezTo>
                    <a:cubicBezTo>
                      <a:pt x="86" y="763"/>
                      <a:pt x="140" y="752"/>
                      <a:pt x="156" y="693"/>
                    </a:cubicBezTo>
                    <a:cubicBezTo>
                      <a:pt x="172" y="634"/>
                      <a:pt x="101" y="657"/>
                      <a:pt x="101" y="657"/>
                    </a:cubicBezTo>
                    <a:cubicBezTo>
                      <a:pt x="29" y="633"/>
                      <a:pt x="112" y="628"/>
                      <a:pt x="147" y="617"/>
                    </a:cubicBezTo>
                    <a:cubicBezTo>
                      <a:pt x="183" y="605"/>
                      <a:pt x="133" y="538"/>
                      <a:pt x="133" y="538"/>
                    </a:cubicBezTo>
                    <a:cubicBezTo>
                      <a:pt x="95" y="490"/>
                      <a:pt x="138" y="508"/>
                      <a:pt x="138" y="508"/>
                    </a:cubicBezTo>
                    <a:cubicBezTo>
                      <a:pt x="138" y="508"/>
                      <a:pt x="77" y="456"/>
                      <a:pt x="157" y="509"/>
                    </a:cubicBezTo>
                    <a:cubicBezTo>
                      <a:pt x="236" y="562"/>
                      <a:pt x="187" y="594"/>
                      <a:pt x="180" y="663"/>
                    </a:cubicBezTo>
                    <a:cubicBezTo>
                      <a:pt x="172" y="733"/>
                      <a:pt x="224" y="860"/>
                      <a:pt x="224" y="860"/>
                    </a:cubicBezTo>
                    <a:cubicBezTo>
                      <a:pt x="335" y="880"/>
                      <a:pt x="335" y="880"/>
                      <a:pt x="335" y="880"/>
                    </a:cubicBezTo>
                    <a:cubicBezTo>
                      <a:pt x="341" y="830"/>
                      <a:pt x="341" y="830"/>
                      <a:pt x="341" y="830"/>
                    </a:cubicBezTo>
                    <a:cubicBezTo>
                      <a:pt x="347" y="780"/>
                      <a:pt x="280" y="712"/>
                      <a:pt x="258" y="703"/>
                    </a:cubicBezTo>
                    <a:cubicBezTo>
                      <a:pt x="237" y="694"/>
                      <a:pt x="249" y="660"/>
                      <a:pt x="249" y="660"/>
                    </a:cubicBezTo>
                    <a:cubicBezTo>
                      <a:pt x="249" y="660"/>
                      <a:pt x="340" y="718"/>
                      <a:pt x="355" y="744"/>
                    </a:cubicBezTo>
                    <a:cubicBezTo>
                      <a:pt x="370" y="770"/>
                      <a:pt x="362" y="826"/>
                      <a:pt x="354" y="862"/>
                    </a:cubicBezTo>
                    <a:cubicBezTo>
                      <a:pt x="347" y="898"/>
                      <a:pt x="364" y="886"/>
                      <a:pt x="364" y="886"/>
                    </a:cubicBezTo>
                    <a:cubicBezTo>
                      <a:pt x="364" y="886"/>
                      <a:pt x="385" y="895"/>
                      <a:pt x="426" y="919"/>
                    </a:cubicBezTo>
                    <a:cubicBezTo>
                      <a:pt x="467" y="943"/>
                      <a:pt x="536" y="991"/>
                      <a:pt x="575" y="1021"/>
                    </a:cubicBezTo>
                    <a:cubicBezTo>
                      <a:pt x="613" y="1050"/>
                      <a:pt x="695" y="999"/>
                      <a:pt x="695" y="999"/>
                    </a:cubicBezTo>
                    <a:cubicBezTo>
                      <a:pt x="674" y="970"/>
                      <a:pt x="674" y="970"/>
                      <a:pt x="674" y="970"/>
                    </a:cubicBezTo>
                    <a:cubicBezTo>
                      <a:pt x="601" y="933"/>
                      <a:pt x="601" y="933"/>
                      <a:pt x="601" y="933"/>
                    </a:cubicBezTo>
                    <a:cubicBezTo>
                      <a:pt x="481" y="856"/>
                      <a:pt x="430" y="742"/>
                      <a:pt x="387" y="691"/>
                    </a:cubicBezTo>
                    <a:cubicBezTo>
                      <a:pt x="344" y="640"/>
                      <a:pt x="333" y="636"/>
                      <a:pt x="329" y="614"/>
                    </a:cubicBezTo>
                    <a:cubicBezTo>
                      <a:pt x="324" y="593"/>
                      <a:pt x="272" y="617"/>
                      <a:pt x="238" y="589"/>
                    </a:cubicBezTo>
                    <a:cubicBezTo>
                      <a:pt x="205" y="562"/>
                      <a:pt x="257" y="557"/>
                      <a:pt x="296" y="568"/>
                    </a:cubicBezTo>
                    <a:cubicBezTo>
                      <a:pt x="336" y="578"/>
                      <a:pt x="307" y="539"/>
                      <a:pt x="318" y="478"/>
                    </a:cubicBezTo>
                    <a:cubicBezTo>
                      <a:pt x="328" y="416"/>
                      <a:pt x="350" y="491"/>
                      <a:pt x="345" y="522"/>
                    </a:cubicBezTo>
                    <a:cubicBezTo>
                      <a:pt x="339" y="553"/>
                      <a:pt x="356" y="592"/>
                      <a:pt x="356" y="592"/>
                    </a:cubicBezTo>
                    <a:cubicBezTo>
                      <a:pt x="356" y="592"/>
                      <a:pt x="413" y="623"/>
                      <a:pt x="444" y="722"/>
                    </a:cubicBezTo>
                    <a:cubicBezTo>
                      <a:pt x="475" y="821"/>
                      <a:pt x="652" y="915"/>
                      <a:pt x="652" y="915"/>
                    </a:cubicBezTo>
                    <a:cubicBezTo>
                      <a:pt x="642" y="858"/>
                      <a:pt x="642" y="858"/>
                      <a:pt x="642" y="858"/>
                    </a:cubicBezTo>
                    <a:cubicBezTo>
                      <a:pt x="642" y="858"/>
                      <a:pt x="661" y="873"/>
                      <a:pt x="643" y="839"/>
                    </a:cubicBezTo>
                    <a:cubicBezTo>
                      <a:pt x="625" y="805"/>
                      <a:pt x="642" y="792"/>
                      <a:pt x="642" y="792"/>
                    </a:cubicBezTo>
                    <a:cubicBezTo>
                      <a:pt x="685" y="810"/>
                      <a:pt x="688" y="884"/>
                      <a:pt x="695" y="933"/>
                    </a:cubicBezTo>
                    <a:cubicBezTo>
                      <a:pt x="701" y="982"/>
                      <a:pt x="807" y="1066"/>
                      <a:pt x="807" y="1066"/>
                    </a:cubicBezTo>
                    <a:cubicBezTo>
                      <a:pt x="794" y="1001"/>
                      <a:pt x="794" y="1001"/>
                      <a:pt x="794" y="1001"/>
                    </a:cubicBezTo>
                    <a:cubicBezTo>
                      <a:pt x="794" y="1001"/>
                      <a:pt x="731" y="935"/>
                      <a:pt x="742" y="907"/>
                    </a:cubicBezTo>
                    <a:cubicBezTo>
                      <a:pt x="753" y="878"/>
                      <a:pt x="837" y="986"/>
                      <a:pt x="845" y="1029"/>
                    </a:cubicBezTo>
                    <a:cubicBezTo>
                      <a:pt x="854" y="1072"/>
                      <a:pt x="883" y="1144"/>
                      <a:pt x="917" y="1171"/>
                    </a:cubicBezTo>
                    <a:cubicBezTo>
                      <a:pt x="950" y="1198"/>
                      <a:pt x="960" y="1222"/>
                      <a:pt x="973" y="1254"/>
                    </a:cubicBezTo>
                    <a:cubicBezTo>
                      <a:pt x="986" y="1286"/>
                      <a:pt x="971" y="1359"/>
                      <a:pt x="1013" y="1363"/>
                    </a:cubicBezTo>
                    <a:cubicBezTo>
                      <a:pt x="1051" y="1367"/>
                      <a:pt x="1042" y="1249"/>
                      <a:pt x="1041" y="1227"/>
                    </a:cubicBezTo>
                    <a:cubicBezTo>
                      <a:pt x="1036" y="1223"/>
                      <a:pt x="1030" y="1217"/>
                      <a:pt x="1021" y="1208"/>
                    </a:cubicBezTo>
                    <a:cubicBezTo>
                      <a:pt x="970" y="1161"/>
                      <a:pt x="968" y="1068"/>
                      <a:pt x="953" y="1041"/>
                    </a:cubicBezTo>
                    <a:cubicBezTo>
                      <a:pt x="938" y="1015"/>
                      <a:pt x="868" y="920"/>
                      <a:pt x="791" y="875"/>
                    </a:cubicBezTo>
                    <a:cubicBezTo>
                      <a:pt x="715" y="829"/>
                      <a:pt x="690" y="779"/>
                      <a:pt x="690" y="779"/>
                    </a:cubicBezTo>
                    <a:cubicBezTo>
                      <a:pt x="690" y="779"/>
                      <a:pt x="675" y="720"/>
                      <a:pt x="615" y="682"/>
                    </a:cubicBezTo>
                    <a:cubicBezTo>
                      <a:pt x="554" y="643"/>
                      <a:pt x="596" y="648"/>
                      <a:pt x="596" y="648"/>
                    </a:cubicBezTo>
                    <a:cubicBezTo>
                      <a:pt x="652" y="665"/>
                      <a:pt x="706" y="720"/>
                      <a:pt x="723" y="774"/>
                    </a:cubicBezTo>
                    <a:cubicBezTo>
                      <a:pt x="741" y="827"/>
                      <a:pt x="821" y="861"/>
                      <a:pt x="821" y="861"/>
                    </a:cubicBezTo>
                    <a:cubicBezTo>
                      <a:pt x="821" y="861"/>
                      <a:pt x="855" y="822"/>
                      <a:pt x="887" y="836"/>
                    </a:cubicBezTo>
                    <a:cubicBezTo>
                      <a:pt x="919" y="849"/>
                      <a:pt x="849" y="886"/>
                      <a:pt x="849" y="886"/>
                    </a:cubicBezTo>
                    <a:cubicBezTo>
                      <a:pt x="917" y="954"/>
                      <a:pt x="917" y="954"/>
                      <a:pt x="917" y="954"/>
                    </a:cubicBezTo>
                    <a:cubicBezTo>
                      <a:pt x="929" y="906"/>
                      <a:pt x="929" y="906"/>
                      <a:pt x="929" y="906"/>
                    </a:cubicBezTo>
                    <a:cubicBezTo>
                      <a:pt x="928" y="859"/>
                      <a:pt x="955" y="970"/>
                      <a:pt x="955" y="970"/>
                    </a:cubicBezTo>
                    <a:cubicBezTo>
                      <a:pt x="955" y="970"/>
                      <a:pt x="985" y="1022"/>
                      <a:pt x="998" y="1087"/>
                    </a:cubicBezTo>
                    <a:cubicBezTo>
                      <a:pt x="1011" y="1152"/>
                      <a:pt x="1050" y="1148"/>
                      <a:pt x="1050" y="1148"/>
                    </a:cubicBezTo>
                    <a:cubicBezTo>
                      <a:pt x="1060" y="1120"/>
                      <a:pt x="1060" y="1120"/>
                      <a:pt x="1060" y="1120"/>
                    </a:cubicBezTo>
                    <a:cubicBezTo>
                      <a:pt x="1060" y="1087"/>
                      <a:pt x="1060" y="1087"/>
                      <a:pt x="1060" y="1087"/>
                    </a:cubicBezTo>
                    <a:cubicBezTo>
                      <a:pt x="1060" y="1087"/>
                      <a:pt x="1056" y="1032"/>
                      <a:pt x="1048" y="1003"/>
                    </a:cubicBezTo>
                    <a:cubicBezTo>
                      <a:pt x="1041" y="973"/>
                      <a:pt x="1045" y="929"/>
                      <a:pt x="1008" y="893"/>
                    </a:cubicBezTo>
                    <a:cubicBezTo>
                      <a:pt x="972" y="858"/>
                      <a:pt x="989" y="879"/>
                      <a:pt x="959" y="826"/>
                    </a:cubicBezTo>
                    <a:cubicBezTo>
                      <a:pt x="929" y="774"/>
                      <a:pt x="909" y="759"/>
                      <a:pt x="909" y="759"/>
                    </a:cubicBezTo>
                    <a:cubicBezTo>
                      <a:pt x="835" y="741"/>
                      <a:pt x="835" y="741"/>
                      <a:pt x="835" y="741"/>
                    </a:cubicBezTo>
                    <a:cubicBezTo>
                      <a:pt x="835" y="741"/>
                      <a:pt x="803" y="761"/>
                      <a:pt x="777" y="763"/>
                    </a:cubicBezTo>
                    <a:cubicBezTo>
                      <a:pt x="751" y="766"/>
                      <a:pt x="786" y="707"/>
                      <a:pt x="786" y="707"/>
                    </a:cubicBezTo>
                    <a:cubicBezTo>
                      <a:pt x="786" y="707"/>
                      <a:pt x="744" y="637"/>
                      <a:pt x="691" y="595"/>
                    </a:cubicBezTo>
                    <a:cubicBezTo>
                      <a:pt x="638" y="553"/>
                      <a:pt x="600" y="570"/>
                      <a:pt x="578" y="581"/>
                    </a:cubicBezTo>
                    <a:cubicBezTo>
                      <a:pt x="555" y="591"/>
                      <a:pt x="535" y="595"/>
                      <a:pt x="535" y="595"/>
                    </a:cubicBezTo>
                    <a:cubicBezTo>
                      <a:pt x="561" y="560"/>
                      <a:pt x="561" y="560"/>
                      <a:pt x="561" y="560"/>
                    </a:cubicBezTo>
                    <a:cubicBezTo>
                      <a:pt x="561" y="560"/>
                      <a:pt x="534" y="549"/>
                      <a:pt x="503" y="516"/>
                    </a:cubicBezTo>
                    <a:cubicBezTo>
                      <a:pt x="471" y="483"/>
                      <a:pt x="452" y="534"/>
                      <a:pt x="452" y="534"/>
                    </a:cubicBezTo>
                    <a:cubicBezTo>
                      <a:pt x="353" y="565"/>
                      <a:pt x="454" y="496"/>
                      <a:pt x="454" y="496"/>
                    </a:cubicBezTo>
                    <a:cubicBezTo>
                      <a:pt x="550" y="424"/>
                      <a:pt x="559" y="533"/>
                      <a:pt x="593" y="541"/>
                    </a:cubicBezTo>
                    <a:cubicBezTo>
                      <a:pt x="627" y="549"/>
                      <a:pt x="667" y="559"/>
                      <a:pt x="712" y="571"/>
                    </a:cubicBezTo>
                    <a:cubicBezTo>
                      <a:pt x="757" y="583"/>
                      <a:pt x="781" y="653"/>
                      <a:pt x="809" y="678"/>
                    </a:cubicBezTo>
                    <a:cubicBezTo>
                      <a:pt x="837" y="703"/>
                      <a:pt x="926" y="747"/>
                      <a:pt x="926" y="747"/>
                    </a:cubicBezTo>
                    <a:cubicBezTo>
                      <a:pt x="882" y="616"/>
                      <a:pt x="882" y="616"/>
                      <a:pt x="882" y="616"/>
                    </a:cubicBezTo>
                    <a:cubicBezTo>
                      <a:pt x="652" y="467"/>
                      <a:pt x="652" y="467"/>
                      <a:pt x="652" y="467"/>
                    </a:cubicBezTo>
                    <a:cubicBezTo>
                      <a:pt x="643" y="423"/>
                      <a:pt x="643" y="423"/>
                      <a:pt x="643" y="423"/>
                    </a:cubicBezTo>
                    <a:cubicBezTo>
                      <a:pt x="643" y="423"/>
                      <a:pt x="600" y="372"/>
                      <a:pt x="541" y="413"/>
                    </a:cubicBezTo>
                    <a:cubicBezTo>
                      <a:pt x="482" y="455"/>
                      <a:pt x="396" y="451"/>
                      <a:pt x="362" y="443"/>
                    </a:cubicBezTo>
                    <a:cubicBezTo>
                      <a:pt x="327" y="436"/>
                      <a:pt x="341" y="382"/>
                      <a:pt x="341" y="382"/>
                    </a:cubicBezTo>
                    <a:cubicBezTo>
                      <a:pt x="341" y="382"/>
                      <a:pt x="351" y="406"/>
                      <a:pt x="401" y="421"/>
                    </a:cubicBezTo>
                    <a:cubicBezTo>
                      <a:pt x="452" y="435"/>
                      <a:pt x="516" y="396"/>
                      <a:pt x="516" y="396"/>
                    </a:cubicBezTo>
                    <a:cubicBezTo>
                      <a:pt x="516" y="396"/>
                      <a:pt x="489" y="385"/>
                      <a:pt x="461" y="360"/>
                    </a:cubicBezTo>
                    <a:cubicBezTo>
                      <a:pt x="433" y="335"/>
                      <a:pt x="417" y="361"/>
                      <a:pt x="374" y="343"/>
                    </a:cubicBezTo>
                    <a:cubicBezTo>
                      <a:pt x="331" y="325"/>
                      <a:pt x="378" y="318"/>
                      <a:pt x="378" y="318"/>
                    </a:cubicBezTo>
                    <a:cubicBezTo>
                      <a:pt x="451" y="323"/>
                      <a:pt x="451" y="323"/>
                      <a:pt x="451" y="323"/>
                    </a:cubicBezTo>
                    <a:cubicBezTo>
                      <a:pt x="451" y="323"/>
                      <a:pt x="433" y="269"/>
                      <a:pt x="382" y="241"/>
                    </a:cubicBezTo>
                    <a:cubicBezTo>
                      <a:pt x="330" y="213"/>
                      <a:pt x="311" y="198"/>
                      <a:pt x="311" y="198"/>
                    </a:cubicBezTo>
                    <a:cubicBezTo>
                      <a:pt x="398" y="215"/>
                      <a:pt x="398" y="215"/>
                      <a:pt x="398" y="215"/>
                    </a:cubicBezTo>
                    <a:cubicBezTo>
                      <a:pt x="446" y="136"/>
                      <a:pt x="422" y="133"/>
                      <a:pt x="395" y="88"/>
                    </a:cubicBezTo>
                    <a:cubicBezTo>
                      <a:pt x="368" y="44"/>
                      <a:pt x="395" y="55"/>
                      <a:pt x="395" y="55"/>
                    </a:cubicBezTo>
                    <a:cubicBezTo>
                      <a:pt x="499" y="112"/>
                      <a:pt x="424" y="212"/>
                      <a:pt x="424" y="212"/>
                    </a:cubicBezTo>
                    <a:cubicBezTo>
                      <a:pt x="424" y="212"/>
                      <a:pt x="448" y="295"/>
                      <a:pt x="485" y="330"/>
                    </a:cubicBezTo>
                    <a:cubicBezTo>
                      <a:pt x="522" y="366"/>
                      <a:pt x="589" y="368"/>
                      <a:pt x="589" y="368"/>
                    </a:cubicBezTo>
                    <a:cubicBezTo>
                      <a:pt x="615" y="299"/>
                      <a:pt x="577" y="284"/>
                      <a:pt x="539" y="254"/>
                    </a:cubicBezTo>
                    <a:cubicBezTo>
                      <a:pt x="500" y="225"/>
                      <a:pt x="531" y="225"/>
                      <a:pt x="580" y="259"/>
                    </a:cubicBezTo>
                    <a:cubicBezTo>
                      <a:pt x="630" y="293"/>
                      <a:pt x="618" y="340"/>
                      <a:pt x="618" y="340"/>
                    </a:cubicBezTo>
                    <a:cubicBezTo>
                      <a:pt x="618" y="340"/>
                      <a:pt x="644" y="404"/>
                      <a:pt x="676" y="418"/>
                    </a:cubicBezTo>
                    <a:cubicBezTo>
                      <a:pt x="709" y="431"/>
                      <a:pt x="709" y="464"/>
                      <a:pt x="725" y="471"/>
                    </a:cubicBezTo>
                    <a:cubicBezTo>
                      <a:pt x="741" y="478"/>
                      <a:pt x="885" y="558"/>
                      <a:pt x="885" y="558"/>
                    </a:cubicBezTo>
                    <a:cubicBezTo>
                      <a:pt x="883" y="465"/>
                      <a:pt x="883" y="465"/>
                      <a:pt x="883" y="465"/>
                    </a:cubicBezTo>
                    <a:cubicBezTo>
                      <a:pt x="883" y="465"/>
                      <a:pt x="873" y="408"/>
                      <a:pt x="854" y="393"/>
                    </a:cubicBezTo>
                    <a:cubicBezTo>
                      <a:pt x="834" y="379"/>
                      <a:pt x="773" y="425"/>
                      <a:pt x="726" y="419"/>
                    </a:cubicBezTo>
                    <a:cubicBezTo>
                      <a:pt x="679" y="412"/>
                      <a:pt x="826" y="368"/>
                      <a:pt x="826" y="368"/>
                    </a:cubicBezTo>
                    <a:cubicBezTo>
                      <a:pt x="837" y="353"/>
                      <a:pt x="733" y="349"/>
                      <a:pt x="706" y="338"/>
                    </a:cubicBezTo>
                    <a:cubicBezTo>
                      <a:pt x="679" y="327"/>
                      <a:pt x="693" y="306"/>
                      <a:pt x="733" y="316"/>
                    </a:cubicBezTo>
                    <a:cubicBezTo>
                      <a:pt x="773" y="326"/>
                      <a:pt x="780" y="290"/>
                      <a:pt x="780" y="290"/>
                    </a:cubicBezTo>
                    <a:cubicBezTo>
                      <a:pt x="780" y="290"/>
                      <a:pt x="749" y="257"/>
                      <a:pt x="717" y="243"/>
                    </a:cubicBezTo>
                    <a:cubicBezTo>
                      <a:pt x="685" y="230"/>
                      <a:pt x="601" y="188"/>
                      <a:pt x="582" y="154"/>
                    </a:cubicBezTo>
                    <a:cubicBezTo>
                      <a:pt x="564" y="120"/>
                      <a:pt x="639" y="185"/>
                      <a:pt x="666" y="196"/>
                    </a:cubicBezTo>
                    <a:cubicBezTo>
                      <a:pt x="693" y="207"/>
                      <a:pt x="758" y="234"/>
                      <a:pt x="758" y="234"/>
                    </a:cubicBezTo>
                    <a:cubicBezTo>
                      <a:pt x="758" y="234"/>
                      <a:pt x="755" y="259"/>
                      <a:pt x="764" y="217"/>
                    </a:cubicBezTo>
                    <a:cubicBezTo>
                      <a:pt x="774" y="175"/>
                      <a:pt x="725" y="122"/>
                      <a:pt x="682" y="71"/>
                    </a:cubicBezTo>
                    <a:cubicBezTo>
                      <a:pt x="639" y="20"/>
                      <a:pt x="609" y="0"/>
                      <a:pt x="609" y="0"/>
                    </a:cubicBezTo>
                    <a:cubicBezTo>
                      <a:pt x="672" y="14"/>
                      <a:pt x="771" y="115"/>
                      <a:pt x="783" y="133"/>
                    </a:cubicBezTo>
                    <a:cubicBezTo>
                      <a:pt x="795" y="151"/>
                      <a:pt x="803" y="214"/>
                      <a:pt x="805" y="241"/>
                    </a:cubicBezTo>
                    <a:cubicBezTo>
                      <a:pt x="807" y="268"/>
                      <a:pt x="858" y="349"/>
                      <a:pt x="858" y="349"/>
                    </a:cubicBezTo>
                    <a:cubicBezTo>
                      <a:pt x="932" y="400"/>
                      <a:pt x="917" y="506"/>
                      <a:pt x="906" y="554"/>
                    </a:cubicBezTo>
                    <a:cubicBezTo>
                      <a:pt x="894" y="601"/>
                      <a:pt x="949" y="671"/>
                      <a:pt x="953" y="725"/>
                    </a:cubicBezTo>
                    <a:cubicBezTo>
                      <a:pt x="958" y="780"/>
                      <a:pt x="1037" y="866"/>
                      <a:pt x="1037" y="866"/>
                    </a:cubicBezTo>
                    <a:cubicBezTo>
                      <a:pt x="1131" y="767"/>
                      <a:pt x="972" y="476"/>
                      <a:pt x="949" y="453"/>
                    </a:cubicBezTo>
                    <a:cubicBezTo>
                      <a:pt x="927" y="431"/>
                      <a:pt x="897" y="293"/>
                      <a:pt x="920" y="250"/>
                    </a:cubicBezTo>
                    <a:cubicBezTo>
                      <a:pt x="942" y="207"/>
                      <a:pt x="948" y="242"/>
                      <a:pt x="940" y="278"/>
                    </a:cubicBezTo>
                    <a:cubicBezTo>
                      <a:pt x="933" y="315"/>
                      <a:pt x="972" y="443"/>
                      <a:pt x="995" y="466"/>
                    </a:cubicBezTo>
                    <a:cubicBezTo>
                      <a:pt x="1017" y="488"/>
                      <a:pt x="1063" y="547"/>
                      <a:pt x="1063" y="600"/>
                    </a:cubicBezTo>
                    <a:cubicBezTo>
                      <a:pt x="1062" y="652"/>
                      <a:pt x="1079" y="640"/>
                      <a:pt x="1099" y="635"/>
                    </a:cubicBezTo>
                    <a:cubicBezTo>
                      <a:pt x="1120" y="630"/>
                      <a:pt x="1112" y="667"/>
                      <a:pt x="1093" y="685"/>
                    </a:cubicBezTo>
                    <a:cubicBezTo>
                      <a:pt x="1073" y="703"/>
                      <a:pt x="1104" y="723"/>
                      <a:pt x="1126" y="712"/>
                    </a:cubicBezTo>
                    <a:cubicBezTo>
                      <a:pt x="1149" y="702"/>
                      <a:pt x="1132" y="747"/>
                      <a:pt x="1132" y="747"/>
                    </a:cubicBezTo>
                    <a:cubicBezTo>
                      <a:pt x="1105" y="769"/>
                      <a:pt x="1105" y="769"/>
                      <a:pt x="1105" y="769"/>
                    </a:cubicBezTo>
                    <a:cubicBezTo>
                      <a:pt x="1124" y="817"/>
                      <a:pt x="1124" y="817"/>
                      <a:pt x="1124" y="817"/>
                    </a:cubicBezTo>
                    <a:cubicBezTo>
                      <a:pt x="1096" y="825"/>
                      <a:pt x="1096" y="825"/>
                      <a:pt x="1096" y="825"/>
                    </a:cubicBezTo>
                    <a:cubicBezTo>
                      <a:pt x="1056" y="900"/>
                      <a:pt x="1056" y="900"/>
                      <a:pt x="1056" y="900"/>
                    </a:cubicBezTo>
                    <a:cubicBezTo>
                      <a:pt x="1056" y="900"/>
                      <a:pt x="1080" y="1002"/>
                      <a:pt x="1098" y="1004"/>
                    </a:cubicBezTo>
                    <a:cubicBezTo>
                      <a:pt x="1116" y="1005"/>
                      <a:pt x="1150" y="947"/>
                      <a:pt x="1157" y="896"/>
                    </a:cubicBezTo>
                    <a:cubicBezTo>
                      <a:pt x="1163" y="846"/>
                      <a:pt x="1169" y="862"/>
                      <a:pt x="1169" y="862"/>
                    </a:cubicBezTo>
                    <a:cubicBezTo>
                      <a:pt x="1208" y="958"/>
                      <a:pt x="1127" y="1042"/>
                      <a:pt x="1111" y="1068"/>
                    </a:cubicBezTo>
                    <a:cubicBezTo>
                      <a:pt x="1095" y="1095"/>
                      <a:pt x="1086" y="1216"/>
                      <a:pt x="1076" y="1278"/>
                    </a:cubicBezTo>
                    <a:cubicBezTo>
                      <a:pt x="1065" y="1339"/>
                      <a:pt x="1014" y="1410"/>
                      <a:pt x="1014" y="1410"/>
                    </a:cubicBezTo>
                    <a:cubicBezTo>
                      <a:pt x="1025" y="1480"/>
                      <a:pt x="1039" y="1493"/>
                      <a:pt x="998" y="1568"/>
                    </a:cubicBezTo>
                    <a:cubicBezTo>
                      <a:pt x="957" y="1643"/>
                      <a:pt x="1015" y="1707"/>
                      <a:pt x="1015" y="1707"/>
                    </a:cubicBezTo>
                    <a:cubicBezTo>
                      <a:pt x="1065" y="1655"/>
                      <a:pt x="1065" y="1655"/>
                      <a:pt x="1065" y="1655"/>
                    </a:cubicBezTo>
                    <a:cubicBezTo>
                      <a:pt x="1050" y="1629"/>
                      <a:pt x="1050" y="1629"/>
                      <a:pt x="1050" y="1629"/>
                    </a:cubicBezTo>
                    <a:cubicBezTo>
                      <a:pt x="1034" y="1589"/>
                      <a:pt x="1091" y="1620"/>
                      <a:pt x="1091" y="1620"/>
                    </a:cubicBezTo>
                    <a:cubicBezTo>
                      <a:pt x="1118" y="1579"/>
                      <a:pt x="1118" y="1579"/>
                      <a:pt x="1118" y="1579"/>
                    </a:cubicBezTo>
                    <a:cubicBezTo>
                      <a:pt x="1080" y="1517"/>
                      <a:pt x="1138" y="1344"/>
                      <a:pt x="1146" y="1307"/>
                    </a:cubicBezTo>
                    <a:cubicBezTo>
                      <a:pt x="1153" y="1271"/>
                      <a:pt x="1192" y="1168"/>
                      <a:pt x="1192" y="1168"/>
                    </a:cubicBezTo>
                    <a:cubicBezTo>
                      <a:pt x="1192" y="1168"/>
                      <a:pt x="1177" y="1142"/>
                      <a:pt x="1160" y="1102"/>
                    </a:cubicBezTo>
                    <a:cubicBezTo>
                      <a:pt x="1144" y="1063"/>
                      <a:pt x="1165" y="1058"/>
                      <a:pt x="1176" y="1076"/>
                    </a:cubicBezTo>
                    <a:cubicBezTo>
                      <a:pt x="1188" y="1094"/>
                      <a:pt x="1214" y="1125"/>
                      <a:pt x="1214" y="1125"/>
                    </a:cubicBezTo>
                    <a:cubicBezTo>
                      <a:pt x="1253" y="1022"/>
                      <a:pt x="1253" y="1022"/>
                      <a:pt x="1253" y="1022"/>
                    </a:cubicBezTo>
                    <a:cubicBezTo>
                      <a:pt x="1197" y="973"/>
                      <a:pt x="1197" y="973"/>
                      <a:pt x="1197" y="973"/>
                    </a:cubicBezTo>
                    <a:cubicBezTo>
                      <a:pt x="1188" y="929"/>
                      <a:pt x="1230" y="967"/>
                      <a:pt x="1230" y="967"/>
                    </a:cubicBezTo>
                    <a:cubicBezTo>
                      <a:pt x="1230" y="967"/>
                      <a:pt x="1261" y="1000"/>
                      <a:pt x="1279" y="1001"/>
                    </a:cubicBezTo>
                    <a:cubicBezTo>
                      <a:pt x="1298" y="1002"/>
                      <a:pt x="1316" y="970"/>
                      <a:pt x="1316" y="970"/>
                    </a:cubicBezTo>
                    <a:cubicBezTo>
                      <a:pt x="1250" y="896"/>
                      <a:pt x="1250" y="896"/>
                      <a:pt x="1250" y="896"/>
                    </a:cubicBezTo>
                    <a:cubicBezTo>
                      <a:pt x="1209" y="872"/>
                      <a:pt x="1215" y="756"/>
                      <a:pt x="1215" y="756"/>
                    </a:cubicBezTo>
                    <a:cubicBezTo>
                      <a:pt x="1227" y="676"/>
                      <a:pt x="1247" y="756"/>
                      <a:pt x="1247" y="756"/>
                    </a:cubicBezTo>
                    <a:cubicBezTo>
                      <a:pt x="1244" y="847"/>
                      <a:pt x="1244" y="847"/>
                      <a:pt x="1244" y="847"/>
                    </a:cubicBezTo>
                    <a:cubicBezTo>
                      <a:pt x="1244" y="847"/>
                      <a:pt x="1307" y="894"/>
                      <a:pt x="1323" y="934"/>
                    </a:cubicBezTo>
                    <a:cubicBezTo>
                      <a:pt x="1339" y="973"/>
                      <a:pt x="1372" y="921"/>
                      <a:pt x="1372" y="921"/>
                    </a:cubicBezTo>
                    <a:cubicBezTo>
                      <a:pt x="1404" y="869"/>
                      <a:pt x="1272" y="688"/>
                      <a:pt x="1272" y="688"/>
                    </a:cubicBezTo>
                    <a:cubicBezTo>
                      <a:pt x="1203" y="639"/>
                      <a:pt x="1198" y="538"/>
                      <a:pt x="1196" y="511"/>
                    </a:cubicBezTo>
                    <a:cubicBezTo>
                      <a:pt x="1193" y="483"/>
                      <a:pt x="1132" y="431"/>
                      <a:pt x="1115" y="411"/>
                    </a:cubicBezTo>
                    <a:cubicBezTo>
                      <a:pt x="1097" y="390"/>
                      <a:pt x="1096" y="344"/>
                      <a:pt x="1082" y="298"/>
                    </a:cubicBezTo>
                    <a:cubicBezTo>
                      <a:pt x="1068" y="253"/>
                      <a:pt x="1057" y="248"/>
                      <a:pt x="1090" y="262"/>
                    </a:cubicBezTo>
                    <a:cubicBezTo>
                      <a:pt x="1122" y="275"/>
                      <a:pt x="1134" y="360"/>
                      <a:pt x="1138" y="381"/>
                    </a:cubicBezTo>
                    <a:cubicBezTo>
                      <a:pt x="1143" y="403"/>
                      <a:pt x="1200" y="466"/>
                      <a:pt x="1200" y="466"/>
                    </a:cubicBezTo>
                    <a:cubicBezTo>
                      <a:pt x="1212" y="452"/>
                      <a:pt x="1218" y="401"/>
                      <a:pt x="1218" y="401"/>
                    </a:cubicBezTo>
                    <a:cubicBezTo>
                      <a:pt x="1197" y="310"/>
                      <a:pt x="1197" y="310"/>
                      <a:pt x="1197" y="310"/>
                    </a:cubicBezTo>
                    <a:cubicBezTo>
                      <a:pt x="1197" y="309"/>
                      <a:pt x="1197" y="302"/>
                      <a:pt x="1195" y="280"/>
                    </a:cubicBezTo>
                    <a:cubicBezTo>
                      <a:pt x="1191" y="225"/>
                      <a:pt x="1210" y="240"/>
                      <a:pt x="1210" y="240"/>
                    </a:cubicBezTo>
                    <a:cubicBezTo>
                      <a:pt x="1276" y="380"/>
                      <a:pt x="1250" y="448"/>
                      <a:pt x="1237" y="482"/>
                    </a:cubicBezTo>
                    <a:cubicBezTo>
                      <a:pt x="1225" y="516"/>
                      <a:pt x="1218" y="533"/>
                      <a:pt x="1247" y="605"/>
                    </a:cubicBezTo>
                    <a:cubicBezTo>
                      <a:pt x="1276" y="677"/>
                      <a:pt x="1309" y="657"/>
                      <a:pt x="1309" y="657"/>
                    </a:cubicBezTo>
                    <a:cubicBezTo>
                      <a:pt x="1309" y="657"/>
                      <a:pt x="1344" y="448"/>
                      <a:pt x="1369" y="379"/>
                    </a:cubicBezTo>
                    <a:cubicBezTo>
                      <a:pt x="1395" y="311"/>
                      <a:pt x="1386" y="334"/>
                      <a:pt x="1394" y="363"/>
                    </a:cubicBezTo>
                    <a:cubicBezTo>
                      <a:pt x="1402" y="393"/>
                      <a:pt x="1360" y="620"/>
                      <a:pt x="1338" y="663"/>
                    </a:cubicBezTo>
                    <a:cubicBezTo>
                      <a:pt x="1315" y="706"/>
                      <a:pt x="1353" y="755"/>
                      <a:pt x="1400" y="828"/>
                    </a:cubicBezTo>
                    <a:cubicBezTo>
                      <a:pt x="1448" y="900"/>
                      <a:pt x="1402" y="940"/>
                      <a:pt x="1402" y="940"/>
                    </a:cubicBezTo>
                    <a:cubicBezTo>
                      <a:pt x="1402" y="940"/>
                      <a:pt x="1300" y="1029"/>
                      <a:pt x="1275" y="1045"/>
                    </a:cubicBezTo>
                    <a:cubicBezTo>
                      <a:pt x="1250" y="1061"/>
                      <a:pt x="1226" y="1143"/>
                      <a:pt x="1197" y="1203"/>
                    </a:cubicBezTo>
                    <a:cubicBezTo>
                      <a:pt x="1168" y="1264"/>
                      <a:pt x="1182" y="1276"/>
                      <a:pt x="1182" y="1276"/>
                    </a:cubicBezTo>
                    <a:cubicBezTo>
                      <a:pt x="1210" y="1268"/>
                      <a:pt x="1300" y="1161"/>
                      <a:pt x="1307" y="1144"/>
                    </a:cubicBezTo>
                    <a:cubicBezTo>
                      <a:pt x="1313" y="1127"/>
                      <a:pt x="1345" y="1075"/>
                      <a:pt x="1345" y="1075"/>
                    </a:cubicBezTo>
                    <a:cubicBezTo>
                      <a:pt x="1345" y="1075"/>
                      <a:pt x="1380" y="1030"/>
                      <a:pt x="1404" y="1000"/>
                    </a:cubicBezTo>
                    <a:cubicBezTo>
                      <a:pt x="1428" y="971"/>
                      <a:pt x="1433" y="940"/>
                      <a:pt x="1433" y="940"/>
                    </a:cubicBezTo>
                    <a:cubicBezTo>
                      <a:pt x="1433" y="940"/>
                      <a:pt x="1427" y="872"/>
                      <a:pt x="1436" y="849"/>
                    </a:cubicBezTo>
                    <a:cubicBezTo>
                      <a:pt x="1444" y="826"/>
                      <a:pt x="1428" y="754"/>
                      <a:pt x="1428" y="754"/>
                    </a:cubicBezTo>
                    <a:cubicBezTo>
                      <a:pt x="1436" y="632"/>
                      <a:pt x="1436" y="632"/>
                      <a:pt x="1436" y="632"/>
                    </a:cubicBezTo>
                    <a:cubicBezTo>
                      <a:pt x="1454" y="586"/>
                      <a:pt x="1470" y="626"/>
                      <a:pt x="1470" y="626"/>
                    </a:cubicBezTo>
                    <a:cubicBezTo>
                      <a:pt x="1470" y="626"/>
                      <a:pt x="1451" y="710"/>
                      <a:pt x="1461" y="748"/>
                    </a:cubicBezTo>
                    <a:cubicBezTo>
                      <a:pt x="1472" y="785"/>
                      <a:pt x="1454" y="850"/>
                      <a:pt x="1452" y="889"/>
                    </a:cubicBezTo>
                    <a:cubicBezTo>
                      <a:pt x="1450" y="928"/>
                      <a:pt x="1471" y="904"/>
                      <a:pt x="1471" y="904"/>
                    </a:cubicBezTo>
                    <a:cubicBezTo>
                      <a:pt x="1471" y="904"/>
                      <a:pt x="1505" y="861"/>
                      <a:pt x="1542" y="815"/>
                    </a:cubicBezTo>
                    <a:cubicBezTo>
                      <a:pt x="1555" y="760"/>
                      <a:pt x="1565" y="704"/>
                      <a:pt x="1543" y="684"/>
                    </a:cubicBezTo>
                    <a:cubicBezTo>
                      <a:pt x="1518" y="660"/>
                      <a:pt x="1440" y="517"/>
                      <a:pt x="1438" y="495"/>
                    </a:cubicBezTo>
                    <a:cubicBezTo>
                      <a:pt x="1437" y="473"/>
                      <a:pt x="1426" y="459"/>
                      <a:pt x="1459" y="499"/>
                    </a:cubicBezTo>
                    <a:cubicBezTo>
                      <a:pt x="1491" y="539"/>
                      <a:pt x="1562" y="673"/>
                      <a:pt x="1562" y="673"/>
                    </a:cubicBezTo>
                    <a:cubicBezTo>
                      <a:pt x="1562" y="673"/>
                      <a:pt x="1588" y="678"/>
                      <a:pt x="1592" y="622"/>
                    </a:cubicBezTo>
                    <a:cubicBezTo>
                      <a:pt x="1596" y="566"/>
                      <a:pt x="1587" y="556"/>
                      <a:pt x="1571" y="536"/>
                    </a:cubicBezTo>
                    <a:cubicBezTo>
                      <a:pt x="1555" y="516"/>
                      <a:pt x="1522" y="476"/>
                      <a:pt x="1536" y="365"/>
                    </a:cubicBezTo>
                    <a:cubicBezTo>
                      <a:pt x="1536" y="365"/>
                      <a:pt x="1546" y="350"/>
                      <a:pt x="1555" y="388"/>
                    </a:cubicBezTo>
                    <a:cubicBezTo>
                      <a:pt x="1559" y="403"/>
                      <a:pt x="1560" y="408"/>
                      <a:pt x="1561" y="409"/>
                    </a:cubicBezTo>
                    <a:cubicBezTo>
                      <a:pt x="1566" y="476"/>
                      <a:pt x="1566" y="476"/>
                      <a:pt x="1566" y="476"/>
                    </a:cubicBezTo>
                    <a:cubicBezTo>
                      <a:pt x="1566" y="476"/>
                      <a:pt x="1582" y="509"/>
                      <a:pt x="1593" y="516"/>
                    </a:cubicBezTo>
                    <a:cubicBezTo>
                      <a:pt x="1593" y="516"/>
                      <a:pt x="1618" y="459"/>
                      <a:pt x="1616" y="443"/>
                    </a:cubicBezTo>
                    <a:cubicBezTo>
                      <a:pt x="1614" y="427"/>
                      <a:pt x="1603" y="367"/>
                      <a:pt x="1622" y="350"/>
                    </a:cubicBezTo>
                    <a:cubicBezTo>
                      <a:pt x="1641" y="332"/>
                      <a:pt x="1635" y="338"/>
                      <a:pt x="1636" y="372"/>
                    </a:cubicBezTo>
                    <a:cubicBezTo>
                      <a:pt x="1636" y="407"/>
                      <a:pt x="1646" y="439"/>
                      <a:pt x="1639" y="457"/>
                    </a:cubicBezTo>
                    <a:cubicBezTo>
                      <a:pt x="1631" y="475"/>
                      <a:pt x="1601" y="526"/>
                      <a:pt x="1606" y="545"/>
                    </a:cubicBezTo>
                    <a:cubicBezTo>
                      <a:pt x="1611" y="564"/>
                      <a:pt x="1629" y="634"/>
                      <a:pt x="1593" y="684"/>
                    </a:cubicBezTo>
                    <a:cubicBezTo>
                      <a:pt x="1593" y="684"/>
                      <a:pt x="1579" y="731"/>
                      <a:pt x="1571" y="778"/>
                    </a:cubicBezTo>
                    <a:cubicBezTo>
                      <a:pt x="1596" y="746"/>
                      <a:pt x="1618" y="718"/>
                      <a:pt x="1627" y="705"/>
                    </a:cubicBezTo>
                    <a:cubicBezTo>
                      <a:pt x="1652" y="670"/>
                      <a:pt x="1670" y="624"/>
                      <a:pt x="1671" y="572"/>
                    </a:cubicBezTo>
                    <a:cubicBezTo>
                      <a:pt x="1671" y="520"/>
                      <a:pt x="1681" y="544"/>
                      <a:pt x="1681" y="544"/>
                    </a:cubicBezTo>
                    <a:cubicBezTo>
                      <a:pt x="1706" y="595"/>
                      <a:pt x="1697" y="643"/>
                      <a:pt x="1676" y="686"/>
                    </a:cubicBezTo>
                    <a:cubicBezTo>
                      <a:pt x="1706" y="657"/>
                      <a:pt x="1743" y="615"/>
                      <a:pt x="1759" y="583"/>
                    </a:cubicBezTo>
                    <a:cubicBezTo>
                      <a:pt x="1789" y="527"/>
                      <a:pt x="1793" y="505"/>
                      <a:pt x="1817" y="496"/>
                    </a:cubicBezTo>
                    <a:cubicBezTo>
                      <a:pt x="1845" y="487"/>
                      <a:pt x="1869" y="489"/>
                      <a:pt x="1869" y="489"/>
                    </a:cubicBezTo>
                    <a:cubicBezTo>
                      <a:pt x="1869" y="489"/>
                      <a:pt x="1910" y="500"/>
                      <a:pt x="1857" y="515"/>
                    </a:cubicBezTo>
                    <a:cubicBezTo>
                      <a:pt x="1857" y="515"/>
                      <a:pt x="1786" y="538"/>
                      <a:pt x="1807" y="566"/>
                    </a:cubicBezTo>
                    <a:cubicBezTo>
                      <a:pt x="1828" y="595"/>
                      <a:pt x="1887" y="645"/>
                      <a:pt x="1821" y="622"/>
                    </a:cubicBezTo>
                    <a:cubicBezTo>
                      <a:pt x="1821" y="622"/>
                      <a:pt x="1780" y="565"/>
                      <a:pt x="1762" y="618"/>
                    </a:cubicBezTo>
                    <a:cubicBezTo>
                      <a:pt x="1744" y="672"/>
                      <a:pt x="1779" y="710"/>
                      <a:pt x="1800" y="715"/>
                    </a:cubicBezTo>
                    <a:cubicBezTo>
                      <a:pt x="1821" y="720"/>
                      <a:pt x="1792" y="748"/>
                      <a:pt x="1761" y="717"/>
                    </a:cubicBezTo>
                    <a:cubicBezTo>
                      <a:pt x="1730" y="685"/>
                      <a:pt x="1744" y="672"/>
                      <a:pt x="1714" y="687"/>
                    </a:cubicBezTo>
                    <a:cubicBezTo>
                      <a:pt x="1696" y="695"/>
                      <a:pt x="1668" y="717"/>
                      <a:pt x="1647" y="734"/>
                    </a:cubicBezTo>
                    <a:cubicBezTo>
                      <a:pt x="1626" y="766"/>
                      <a:pt x="1603" y="792"/>
                      <a:pt x="1594" y="810"/>
                    </a:cubicBezTo>
                    <a:cubicBezTo>
                      <a:pt x="1569" y="859"/>
                      <a:pt x="1453" y="969"/>
                      <a:pt x="1453" y="969"/>
                    </a:cubicBezTo>
                    <a:cubicBezTo>
                      <a:pt x="1453" y="969"/>
                      <a:pt x="1374" y="1080"/>
                      <a:pt x="1343" y="1113"/>
                    </a:cubicBezTo>
                    <a:cubicBezTo>
                      <a:pt x="1312" y="1146"/>
                      <a:pt x="1278" y="1204"/>
                      <a:pt x="1246" y="1257"/>
                    </a:cubicBezTo>
                    <a:cubicBezTo>
                      <a:pt x="1213" y="1309"/>
                      <a:pt x="1168" y="1330"/>
                      <a:pt x="1168" y="1330"/>
                    </a:cubicBezTo>
                    <a:cubicBezTo>
                      <a:pt x="1109" y="1404"/>
                      <a:pt x="1148" y="1565"/>
                      <a:pt x="1148" y="1565"/>
                    </a:cubicBezTo>
                    <a:cubicBezTo>
                      <a:pt x="1148" y="1565"/>
                      <a:pt x="1212" y="1513"/>
                      <a:pt x="1237" y="1478"/>
                    </a:cubicBezTo>
                    <a:cubicBezTo>
                      <a:pt x="1263" y="1442"/>
                      <a:pt x="1267" y="1365"/>
                      <a:pt x="1276" y="1342"/>
                    </a:cubicBezTo>
                    <a:cubicBezTo>
                      <a:pt x="1284" y="1319"/>
                      <a:pt x="1369" y="1243"/>
                      <a:pt x="1369" y="1243"/>
                    </a:cubicBezTo>
                    <a:cubicBezTo>
                      <a:pt x="1391" y="1200"/>
                      <a:pt x="1440" y="1121"/>
                      <a:pt x="1463" y="1124"/>
                    </a:cubicBezTo>
                    <a:cubicBezTo>
                      <a:pt x="1487" y="1128"/>
                      <a:pt x="1542" y="1065"/>
                      <a:pt x="1542" y="1065"/>
                    </a:cubicBezTo>
                    <a:cubicBezTo>
                      <a:pt x="1542" y="1065"/>
                      <a:pt x="1572" y="985"/>
                      <a:pt x="1620" y="940"/>
                    </a:cubicBezTo>
                    <a:cubicBezTo>
                      <a:pt x="1668" y="894"/>
                      <a:pt x="1635" y="966"/>
                      <a:pt x="1635" y="966"/>
                    </a:cubicBezTo>
                    <a:cubicBezTo>
                      <a:pt x="1591" y="1000"/>
                      <a:pt x="1556" y="1110"/>
                      <a:pt x="1513" y="1125"/>
                    </a:cubicBezTo>
                    <a:cubicBezTo>
                      <a:pt x="1470" y="1140"/>
                      <a:pt x="1461" y="1163"/>
                      <a:pt x="1432" y="1190"/>
                    </a:cubicBezTo>
                    <a:cubicBezTo>
                      <a:pt x="1403" y="1218"/>
                      <a:pt x="1384" y="1269"/>
                      <a:pt x="1384" y="1269"/>
                    </a:cubicBezTo>
                    <a:cubicBezTo>
                      <a:pt x="1300" y="1293"/>
                      <a:pt x="1309" y="1336"/>
                      <a:pt x="1294" y="1376"/>
                    </a:cubicBezTo>
                    <a:cubicBezTo>
                      <a:pt x="1286" y="1399"/>
                      <a:pt x="1281" y="1433"/>
                      <a:pt x="1268" y="1468"/>
                    </a:cubicBezTo>
                    <a:cubicBezTo>
                      <a:pt x="1292" y="1466"/>
                      <a:pt x="1320" y="1461"/>
                      <a:pt x="1345" y="1435"/>
                    </a:cubicBezTo>
                    <a:cubicBezTo>
                      <a:pt x="1380" y="1398"/>
                      <a:pt x="1360" y="1416"/>
                      <a:pt x="1411" y="1386"/>
                    </a:cubicBezTo>
                    <a:cubicBezTo>
                      <a:pt x="1462" y="1357"/>
                      <a:pt x="1477" y="1338"/>
                      <a:pt x="1477" y="1338"/>
                    </a:cubicBezTo>
                    <a:cubicBezTo>
                      <a:pt x="1498" y="1260"/>
                      <a:pt x="1498" y="1260"/>
                      <a:pt x="1498" y="1260"/>
                    </a:cubicBezTo>
                    <a:cubicBezTo>
                      <a:pt x="1498" y="1260"/>
                      <a:pt x="1481" y="1225"/>
                      <a:pt x="1480" y="1198"/>
                    </a:cubicBezTo>
                    <a:cubicBezTo>
                      <a:pt x="1480" y="1170"/>
                      <a:pt x="1532" y="1210"/>
                      <a:pt x="1532" y="1210"/>
                    </a:cubicBezTo>
                    <a:cubicBezTo>
                      <a:pt x="1532" y="1210"/>
                      <a:pt x="1601" y="1169"/>
                      <a:pt x="1643" y="1115"/>
                    </a:cubicBezTo>
                    <a:cubicBezTo>
                      <a:pt x="1686" y="1062"/>
                      <a:pt x="1672" y="1021"/>
                      <a:pt x="1663" y="997"/>
                    </a:cubicBezTo>
                    <a:cubicBezTo>
                      <a:pt x="1655" y="972"/>
                      <a:pt x="1651" y="950"/>
                      <a:pt x="1651" y="950"/>
                    </a:cubicBezTo>
                    <a:cubicBezTo>
                      <a:pt x="1683" y="980"/>
                      <a:pt x="1683" y="980"/>
                      <a:pt x="1683" y="980"/>
                    </a:cubicBezTo>
                    <a:cubicBezTo>
                      <a:pt x="1683" y="980"/>
                      <a:pt x="1695" y="952"/>
                      <a:pt x="1728" y="920"/>
                    </a:cubicBezTo>
                    <a:cubicBezTo>
                      <a:pt x="1761" y="889"/>
                      <a:pt x="1713" y="866"/>
                      <a:pt x="1713" y="866"/>
                    </a:cubicBezTo>
                    <a:cubicBezTo>
                      <a:pt x="1689" y="760"/>
                      <a:pt x="1750" y="870"/>
                      <a:pt x="1750" y="870"/>
                    </a:cubicBezTo>
                    <a:cubicBezTo>
                      <a:pt x="1813" y="975"/>
                      <a:pt x="1709" y="979"/>
                      <a:pt x="1700" y="1015"/>
                    </a:cubicBezTo>
                    <a:cubicBezTo>
                      <a:pt x="1691" y="1051"/>
                      <a:pt x="1679" y="1092"/>
                      <a:pt x="1665" y="1139"/>
                    </a:cubicBezTo>
                    <a:cubicBezTo>
                      <a:pt x="1651" y="1186"/>
                      <a:pt x="1584" y="1208"/>
                      <a:pt x="1559" y="1236"/>
                    </a:cubicBezTo>
                    <a:cubicBezTo>
                      <a:pt x="1534" y="1264"/>
                      <a:pt x="1488" y="1356"/>
                      <a:pt x="1488" y="1356"/>
                    </a:cubicBezTo>
                    <a:cubicBezTo>
                      <a:pt x="1613" y="1316"/>
                      <a:pt x="1613" y="1316"/>
                      <a:pt x="1613" y="1316"/>
                    </a:cubicBezTo>
                    <a:cubicBezTo>
                      <a:pt x="1767" y="1081"/>
                      <a:pt x="1767" y="1081"/>
                      <a:pt x="1767" y="1081"/>
                    </a:cubicBezTo>
                    <a:cubicBezTo>
                      <a:pt x="1808" y="1074"/>
                      <a:pt x="1808" y="1074"/>
                      <a:pt x="1808" y="1074"/>
                    </a:cubicBezTo>
                    <a:cubicBezTo>
                      <a:pt x="1808" y="1074"/>
                      <a:pt x="1858" y="1031"/>
                      <a:pt x="1823" y="967"/>
                    </a:cubicBezTo>
                    <a:cubicBezTo>
                      <a:pt x="1787" y="902"/>
                      <a:pt x="1795" y="811"/>
                      <a:pt x="1804" y="775"/>
                    </a:cubicBezTo>
                    <a:cubicBezTo>
                      <a:pt x="1813" y="739"/>
                      <a:pt x="1863" y="757"/>
                      <a:pt x="1863" y="757"/>
                    </a:cubicBezTo>
                    <a:cubicBezTo>
                      <a:pt x="1863" y="757"/>
                      <a:pt x="1840" y="766"/>
                      <a:pt x="1823" y="818"/>
                    </a:cubicBezTo>
                    <a:cubicBezTo>
                      <a:pt x="1807" y="871"/>
                      <a:pt x="1840" y="941"/>
                      <a:pt x="1840" y="941"/>
                    </a:cubicBezTo>
                    <a:cubicBezTo>
                      <a:pt x="1840" y="941"/>
                      <a:pt x="1852" y="913"/>
                      <a:pt x="1877" y="885"/>
                    </a:cubicBezTo>
                    <a:cubicBezTo>
                      <a:pt x="1902" y="857"/>
                      <a:pt x="1878" y="838"/>
                      <a:pt x="1898" y="794"/>
                    </a:cubicBezTo>
                    <a:cubicBezTo>
                      <a:pt x="1917" y="749"/>
                      <a:pt x="1921" y="799"/>
                      <a:pt x="1921" y="799"/>
                    </a:cubicBezTo>
                    <a:cubicBezTo>
                      <a:pt x="1913" y="876"/>
                      <a:pt x="1913" y="876"/>
                      <a:pt x="1913" y="876"/>
                    </a:cubicBezTo>
                    <a:cubicBezTo>
                      <a:pt x="1913" y="876"/>
                      <a:pt x="1964" y="860"/>
                      <a:pt x="1994" y="807"/>
                    </a:cubicBezTo>
                    <a:cubicBezTo>
                      <a:pt x="2023" y="754"/>
                      <a:pt x="2038" y="734"/>
                      <a:pt x="2038" y="734"/>
                    </a:cubicBezTo>
                    <a:cubicBezTo>
                      <a:pt x="2018" y="825"/>
                      <a:pt x="2018" y="825"/>
                      <a:pt x="2018" y="825"/>
                    </a:cubicBezTo>
                    <a:cubicBezTo>
                      <a:pt x="2089" y="880"/>
                      <a:pt x="2094" y="856"/>
                      <a:pt x="2137" y="829"/>
                    </a:cubicBezTo>
                    <a:cubicBezTo>
                      <a:pt x="2180" y="803"/>
                      <a:pt x="2168" y="831"/>
                      <a:pt x="2168" y="831"/>
                    </a:cubicBezTo>
                    <a:cubicBezTo>
                      <a:pt x="2109" y="937"/>
                      <a:pt x="2018" y="853"/>
                      <a:pt x="2018" y="853"/>
                    </a:cubicBezTo>
                    <a:cubicBezTo>
                      <a:pt x="2018" y="853"/>
                      <a:pt x="1939" y="875"/>
                      <a:pt x="1904" y="912"/>
                    </a:cubicBezTo>
                    <a:cubicBezTo>
                      <a:pt x="1869" y="948"/>
                      <a:pt x="1863" y="1020"/>
                      <a:pt x="1863" y="1020"/>
                    </a:cubicBezTo>
                    <a:cubicBezTo>
                      <a:pt x="1926" y="1051"/>
                      <a:pt x="1943" y="1012"/>
                      <a:pt x="1973" y="972"/>
                    </a:cubicBezTo>
                    <a:cubicBezTo>
                      <a:pt x="2003" y="933"/>
                      <a:pt x="2001" y="966"/>
                      <a:pt x="1967" y="1016"/>
                    </a:cubicBezTo>
                    <a:cubicBezTo>
                      <a:pt x="1932" y="1067"/>
                      <a:pt x="1887" y="1052"/>
                      <a:pt x="1887" y="1052"/>
                    </a:cubicBezTo>
                    <a:cubicBezTo>
                      <a:pt x="1887" y="1052"/>
                      <a:pt x="1826" y="1076"/>
                      <a:pt x="1812" y="1109"/>
                    </a:cubicBezTo>
                    <a:cubicBezTo>
                      <a:pt x="1797" y="1143"/>
                      <a:pt x="1766" y="1141"/>
                      <a:pt x="1759" y="1158"/>
                    </a:cubicBezTo>
                    <a:cubicBezTo>
                      <a:pt x="1751" y="1174"/>
                      <a:pt x="1668" y="1323"/>
                      <a:pt x="1668" y="1323"/>
                    </a:cubicBezTo>
                    <a:cubicBezTo>
                      <a:pt x="1756" y="1325"/>
                      <a:pt x="1756" y="1325"/>
                      <a:pt x="1756" y="1325"/>
                    </a:cubicBezTo>
                    <a:cubicBezTo>
                      <a:pt x="1756" y="1325"/>
                      <a:pt x="1810" y="1318"/>
                      <a:pt x="1825" y="1298"/>
                    </a:cubicBezTo>
                    <a:cubicBezTo>
                      <a:pt x="1840" y="1278"/>
                      <a:pt x="1799" y="1211"/>
                      <a:pt x="1808" y="1162"/>
                    </a:cubicBezTo>
                    <a:cubicBezTo>
                      <a:pt x="1817" y="1112"/>
                      <a:pt x="1850" y="1270"/>
                      <a:pt x="1850" y="1270"/>
                    </a:cubicBezTo>
                    <a:cubicBezTo>
                      <a:pt x="1864" y="1283"/>
                      <a:pt x="1873" y="1173"/>
                      <a:pt x="1885" y="1145"/>
                    </a:cubicBezTo>
                    <a:cubicBezTo>
                      <a:pt x="1897" y="1117"/>
                      <a:pt x="1916" y="1133"/>
                      <a:pt x="1904" y="1175"/>
                    </a:cubicBezTo>
                    <a:cubicBezTo>
                      <a:pt x="1892" y="1216"/>
                      <a:pt x="1926" y="1226"/>
                      <a:pt x="1926" y="1226"/>
                    </a:cubicBezTo>
                    <a:cubicBezTo>
                      <a:pt x="1926" y="1226"/>
                      <a:pt x="1959" y="1195"/>
                      <a:pt x="1974" y="1161"/>
                    </a:cubicBezTo>
                    <a:cubicBezTo>
                      <a:pt x="1988" y="1128"/>
                      <a:pt x="2032" y="1041"/>
                      <a:pt x="2065" y="1024"/>
                    </a:cubicBezTo>
                    <a:cubicBezTo>
                      <a:pt x="2098" y="1006"/>
                      <a:pt x="2033" y="1082"/>
                      <a:pt x="2021" y="1110"/>
                    </a:cubicBezTo>
                    <a:cubicBezTo>
                      <a:pt x="2009" y="1138"/>
                      <a:pt x="1980" y="1205"/>
                      <a:pt x="1980" y="1205"/>
                    </a:cubicBezTo>
                    <a:cubicBezTo>
                      <a:pt x="1980" y="1205"/>
                      <a:pt x="1957" y="1200"/>
                      <a:pt x="1996" y="1213"/>
                    </a:cubicBezTo>
                    <a:cubicBezTo>
                      <a:pt x="2035" y="1225"/>
                      <a:pt x="2088" y="1177"/>
                      <a:pt x="2138" y="1134"/>
                    </a:cubicBezTo>
                    <a:cubicBezTo>
                      <a:pt x="2189" y="1091"/>
                      <a:pt x="2209" y="1060"/>
                      <a:pt x="2209" y="1060"/>
                    </a:cubicBezTo>
                    <a:cubicBezTo>
                      <a:pt x="2193" y="1126"/>
                      <a:pt x="2092" y="1226"/>
                      <a:pt x="2074" y="1237"/>
                    </a:cubicBezTo>
                    <a:cubicBezTo>
                      <a:pt x="2057" y="1249"/>
                      <a:pt x="1997" y="1254"/>
                      <a:pt x="1971" y="1255"/>
                    </a:cubicBezTo>
                    <a:cubicBezTo>
                      <a:pt x="1945" y="1255"/>
                      <a:pt x="1867" y="1305"/>
                      <a:pt x="1867" y="1305"/>
                    </a:cubicBezTo>
                    <a:cubicBezTo>
                      <a:pt x="1815" y="1381"/>
                      <a:pt x="1716" y="1359"/>
                      <a:pt x="1671" y="1345"/>
                    </a:cubicBezTo>
                    <a:cubicBezTo>
                      <a:pt x="1627" y="1330"/>
                      <a:pt x="1559" y="1384"/>
                      <a:pt x="1507" y="1386"/>
                    </a:cubicBezTo>
                    <a:cubicBezTo>
                      <a:pt x="1455" y="1388"/>
                      <a:pt x="1370" y="1467"/>
                      <a:pt x="1370" y="1467"/>
                    </a:cubicBezTo>
                    <a:cubicBezTo>
                      <a:pt x="1458" y="1571"/>
                      <a:pt x="1741" y="1419"/>
                      <a:pt x="1763" y="1396"/>
                    </a:cubicBezTo>
                    <a:cubicBezTo>
                      <a:pt x="1786" y="1373"/>
                      <a:pt x="1917" y="1350"/>
                      <a:pt x="1957" y="1376"/>
                    </a:cubicBezTo>
                    <a:cubicBezTo>
                      <a:pt x="1997" y="1402"/>
                      <a:pt x="1963" y="1406"/>
                      <a:pt x="1929" y="1396"/>
                    </a:cubicBezTo>
                    <a:cubicBezTo>
                      <a:pt x="1895" y="1386"/>
                      <a:pt x="1772" y="1420"/>
                      <a:pt x="1749" y="1443"/>
                    </a:cubicBezTo>
                    <a:cubicBezTo>
                      <a:pt x="1727" y="1466"/>
                      <a:pt x="1669" y="1512"/>
                      <a:pt x="1619" y="1508"/>
                    </a:cubicBezTo>
                    <a:cubicBezTo>
                      <a:pt x="1570" y="1504"/>
                      <a:pt x="1581" y="1523"/>
                      <a:pt x="1584" y="1545"/>
                    </a:cubicBezTo>
                    <a:cubicBezTo>
                      <a:pt x="1588" y="1567"/>
                      <a:pt x="1554" y="1557"/>
                      <a:pt x="1537" y="1536"/>
                    </a:cubicBezTo>
                    <a:cubicBezTo>
                      <a:pt x="1521" y="1514"/>
                      <a:pt x="1501" y="1545"/>
                      <a:pt x="1510" y="1569"/>
                    </a:cubicBezTo>
                    <a:cubicBezTo>
                      <a:pt x="1518" y="1594"/>
                      <a:pt x="1476" y="1573"/>
                      <a:pt x="1476" y="1573"/>
                    </a:cubicBezTo>
                    <a:cubicBezTo>
                      <a:pt x="1457" y="1544"/>
                      <a:pt x="1457" y="1544"/>
                      <a:pt x="1457" y="1544"/>
                    </a:cubicBezTo>
                    <a:cubicBezTo>
                      <a:pt x="1411" y="1562"/>
                      <a:pt x="1411" y="1562"/>
                      <a:pt x="1411" y="1562"/>
                    </a:cubicBezTo>
                    <a:cubicBezTo>
                      <a:pt x="1405" y="1532"/>
                      <a:pt x="1405" y="1532"/>
                      <a:pt x="1405" y="1532"/>
                    </a:cubicBezTo>
                    <a:cubicBezTo>
                      <a:pt x="1337" y="1485"/>
                      <a:pt x="1337" y="1485"/>
                      <a:pt x="1337" y="1485"/>
                    </a:cubicBezTo>
                    <a:cubicBezTo>
                      <a:pt x="1337" y="1485"/>
                      <a:pt x="1269" y="1499"/>
                      <a:pt x="1245" y="1514"/>
                    </a:cubicBezTo>
                    <a:cubicBezTo>
                      <a:pt x="1237" y="1526"/>
                      <a:pt x="1228" y="1538"/>
                      <a:pt x="1217" y="1548"/>
                    </a:cubicBezTo>
                    <a:cubicBezTo>
                      <a:pt x="1159" y="1603"/>
                      <a:pt x="1151" y="1593"/>
                      <a:pt x="1131" y="1611"/>
                    </a:cubicBezTo>
                    <a:cubicBezTo>
                      <a:pt x="1112" y="1629"/>
                      <a:pt x="1077" y="1707"/>
                      <a:pt x="1061" y="1733"/>
                    </a:cubicBezTo>
                    <a:cubicBezTo>
                      <a:pt x="1045" y="1759"/>
                      <a:pt x="1044" y="1778"/>
                      <a:pt x="1052" y="1822"/>
                    </a:cubicBezTo>
                    <a:lnTo>
                      <a:pt x="1009" y="1815"/>
                    </a:lnTo>
                    <a:close/>
                  </a:path>
                </a:pathLst>
              </a:custGeom>
              <a:solidFill>
                <a:srgbClr val="BF51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820"/>
              <p:cNvSpPr>
                <a:spLocks/>
              </p:cNvSpPr>
              <p:nvPr/>
            </p:nvSpPr>
            <p:spPr bwMode="auto">
              <a:xfrm>
                <a:off x="2059" y="3151"/>
                <a:ext cx="242" cy="156"/>
              </a:xfrm>
              <a:custGeom>
                <a:avLst/>
                <a:gdLst>
                  <a:gd name="T0" fmla="*/ 597 w 624"/>
                  <a:gd name="T1" fmla="*/ 0 h 402"/>
                  <a:gd name="T2" fmla="*/ 537 w 624"/>
                  <a:gd name="T3" fmla="*/ 47 h 402"/>
                  <a:gd name="T4" fmla="*/ 501 w 624"/>
                  <a:gd name="T5" fmla="*/ 2 h 402"/>
                  <a:gd name="T6" fmla="*/ 432 w 624"/>
                  <a:gd name="T7" fmla="*/ 68 h 402"/>
                  <a:gd name="T8" fmla="*/ 395 w 624"/>
                  <a:gd name="T9" fmla="*/ 29 h 402"/>
                  <a:gd name="T10" fmla="*/ 321 w 624"/>
                  <a:gd name="T11" fmla="*/ 125 h 402"/>
                  <a:gd name="T12" fmla="*/ 282 w 624"/>
                  <a:gd name="T13" fmla="*/ 47 h 402"/>
                  <a:gd name="T14" fmla="*/ 232 w 624"/>
                  <a:gd name="T15" fmla="*/ 147 h 402"/>
                  <a:gd name="T16" fmla="*/ 200 w 624"/>
                  <a:gd name="T17" fmla="*/ 115 h 402"/>
                  <a:gd name="T18" fmla="*/ 192 w 624"/>
                  <a:gd name="T19" fmla="*/ 241 h 402"/>
                  <a:gd name="T20" fmla="*/ 123 w 624"/>
                  <a:gd name="T21" fmla="*/ 193 h 402"/>
                  <a:gd name="T22" fmla="*/ 89 w 624"/>
                  <a:gd name="T23" fmla="*/ 209 h 402"/>
                  <a:gd name="T24" fmla="*/ 36 w 624"/>
                  <a:gd name="T25" fmla="*/ 198 h 402"/>
                  <a:gd name="T26" fmla="*/ 19 w 624"/>
                  <a:gd name="T27" fmla="*/ 280 h 402"/>
                  <a:gd name="T28" fmla="*/ 6 w 624"/>
                  <a:gd name="T29" fmla="*/ 358 h 402"/>
                  <a:gd name="T30" fmla="*/ 3 w 624"/>
                  <a:gd name="T31" fmla="*/ 402 h 402"/>
                  <a:gd name="T32" fmla="*/ 98 w 624"/>
                  <a:gd name="T33" fmla="*/ 402 h 402"/>
                  <a:gd name="T34" fmla="*/ 98 w 624"/>
                  <a:gd name="T35" fmla="*/ 401 h 402"/>
                  <a:gd name="T36" fmla="*/ 184 w 624"/>
                  <a:gd name="T37" fmla="*/ 373 h 402"/>
                  <a:gd name="T38" fmla="*/ 198 w 624"/>
                  <a:gd name="T39" fmla="*/ 402 h 402"/>
                  <a:gd name="T40" fmla="*/ 275 w 624"/>
                  <a:gd name="T41" fmla="*/ 402 h 402"/>
                  <a:gd name="T42" fmla="*/ 315 w 624"/>
                  <a:gd name="T43" fmla="*/ 402 h 402"/>
                  <a:gd name="T44" fmla="*/ 378 w 624"/>
                  <a:gd name="T45" fmla="*/ 402 h 402"/>
                  <a:gd name="T46" fmla="*/ 384 w 624"/>
                  <a:gd name="T47" fmla="*/ 395 h 402"/>
                  <a:gd name="T48" fmla="*/ 435 w 624"/>
                  <a:gd name="T49" fmla="*/ 357 h 402"/>
                  <a:gd name="T50" fmla="*/ 504 w 624"/>
                  <a:gd name="T51" fmla="*/ 365 h 402"/>
                  <a:gd name="T52" fmla="*/ 510 w 624"/>
                  <a:gd name="T53" fmla="*/ 273 h 402"/>
                  <a:gd name="T54" fmla="*/ 511 w 624"/>
                  <a:gd name="T55" fmla="*/ 209 h 402"/>
                  <a:gd name="T56" fmla="*/ 506 w 624"/>
                  <a:gd name="T57" fmla="*/ 116 h 402"/>
                  <a:gd name="T58" fmla="*/ 597 w 624"/>
                  <a:gd name="T59" fmla="*/ 0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24" h="402">
                    <a:moveTo>
                      <a:pt x="597" y="0"/>
                    </a:moveTo>
                    <a:cubicBezTo>
                      <a:pt x="579" y="8"/>
                      <a:pt x="546" y="27"/>
                      <a:pt x="537" y="47"/>
                    </a:cubicBezTo>
                    <a:cubicBezTo>
                      <a:pt x="522" y="79"/>
                      <a:pt x="504" y="5"/>
                      <a:pt x="501" y="2"/>
                    </a:cubicBezTo>
                    <a:cubicBezTo>
                      <a:pt x="490" y="39"/>
                      <a:pt x="479" y="85"/>
                      <a:pt x="432" y="68"/>
                    </a:cubicBezTo>
                    <a:cubicBezTo>
                      <a:pt x="412" y="61"/>
                      <a:pt x="420" y="30"/>
                      <a:pt x="395" y="29"/>
                    </a:cubicBezTo>
                    <a:cubicBezTo>
                      <a:pt x="368" y="27"/>
                      <a:pt x="332" y="107"/>
                      <a:pt x="321" y="125"/>
                    </a:cubicBezTo>
                    <a:cubicBezTo>
                      <a:pt x="320" y="115"/>
                      <a:pt x="298" y="24"/>
                      <a:pt x="282" y="47"/>
                    </a:cubicBezTo>
                    <a:cubicBezTo>
                      <a:pt x="261" y="81"/>
                      <a:pt x="275" y="125"/>
                      <a:pt x="232" y="147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8" y="115"/>
                      <a:pt x="195" y="231"/>
                      <a:pt x="192" y="241"/>
                    </a:cubicBezTo>
                    <a:cubicBezTo>
                      <a:pt x="180" y="246"/>
                      <a:pt x="146" y="190"/>
                      <a:pt x="123" y="193"/>
                    </a:cubicBezTo>
                    <a:cubicBezTo>
                      <a:pt x="113" y="205"/>
                      <a:pt x="114" y="244"/>
                      <a:pt x="89" y="209"/>
                    </a:cubicBezTo>
                    <a:cubicBezTo>
                      <a:pt x="74" y="189"/>
                      <a:pt x="57" y="185"/>
                      <a:pt x="36" y="198"/>
                    </a:cubicBezTo>
                    <a:cubicBezTo>
                      <a:pt x="0" y="219"/>
                      <a:pt x="31" y="247"/>
                      <a:pt x="19" y="280"/>
                    </a:cubicBezTo>
                    <a:cubicBezTo>
                      <a:pt x="8" y="312"/>
                      <a:pt x="0" y="319"/>
                      <a:pt x="6" y="358"/>
                    </a:cubicBezTo>
                    <a:cubicBezTo>
                      <a:pt x="10" y="377"/>
                      <a:pt x="8" y="391"/>
                      <a:pt x="3" y="402"/>
                    </a:cubicBezTo>
                    <a:cubicBezTo>
                      <a:pt x="98" y="402"/>
                      <a:pt x="98" y="402"/>
                      <a:pt x="98" y="402"/>
                    </a:cubicBezTo>
                    <a:cubicBezTo>
                      <a:pt x="98" y="401"/>
                      <a:pt x="98" y="401"/>
                      <a:pt x="98" y="401"/>
                    </a:cubicBezTo>
                    <a:cubicBezTo>
                      <a:pt x="93" y="353"/>
                      <a:pt x="167" y="374"/>
                      <a:pt x="184" y="373"/>
                    </a:cubicBezTo>
                    <a:cubicBezTo>
                      <a:pt x="199" y="373"/>
                      <a:pt x="198" y="388"/>
                      <a:pt x="198" y="402"/>
                    </a:cubicBezTo>
                    <a:cubicBezTo>
                      <a:pt x="275" y="402"/>
                      <a:pt x="275" y="402"/>
                      <a:pt x="275" y="402"/>
                    </a:cubicBezTo>
                    <a:cubicBezTo>
                      <a:pt x="289" y="394"/>
                      <a:pt x="302" y="389"/>
                      <a:pt x="315" y="402"/>
                    </a:cubicBezTo>
                    <a:cubicBezTo>
                      <a:pt x="378" y="402"/>
                      <a:pt x="378" y="402"/>
                      <a:pt x="378" y="402"/>
                    </a:cubicBezTo>
                    <a:cubicBezTo>
                      <a:pt x="380" y="399"/>
                      <a:pt x="382" y="397"/>
                      <a:pt x="384" y="395"/>
                    </a:cubicBezTo>
                    <a:cubicBezTo>
                      <a:pt x="403" y="382"/>
                      <a:pt x="409" y="356"/>
                      <a:pt x="435" y="357"/>
                    </a:cubicBezTo>
                    <a:cubicBezTo>
                      <a:pt x="461" y="358"/>
                      <a:pt x="473" y="388"/>
                      <a:pt x="504" y="365"/>
                    </a:cubicBezTo>
                    <a:cubicBezTo>
                      <a:pt x="539" y="339"/>
                      <a:pt x="534" y="308"/>
                      <a:pt x="510" y="273"/>
                    </a:cubicBezTo>
                    <a:cubicBezTo>
                      <a:pt x="492" y="247"/>
                      <a:pt x="471" y="223"/>
                      <a:pt x="511" y="209"/>
                    </a:cubicBezTo>
                    <a:cubicBezTo>
                      <a:pt x="551" y="196"/>
                      <a:pt x="520" y="136"/>
                      <a:pt x="506" y="116"/>
                    </a:cubicBezTo>
                    <a:cubicBezTo>
                      <a:pt x="450" y="35"/>
                      <a:pt x="624" y="72"/>
                      <a:pt x="597" y="0"/>
                    </a:cubicBezTo>
                  </a:path>
                </a:pathLst>
              </a:custGeom>
              <a:solidFill>
                <a:srgbClr val="009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821"/>
              <p:cNvSpPr>
                <a:spLocks/>
              </p:cNvSpPr>
              <p:nvPr/>
            </p:nvSpPr>
            <p:spPr bwMode="auto">
              <a:xfrm>
                <a:off x="1932" y="3080"/>
                <a:ext cx="127" cy="227"/>
              </a:xfrm>
              <a:custGeom>
                <a:avLst/>
                <a:gdLst>
                  <a:gd name="T0" fmla="*/ 287 w 325"/>
                  <a:gd name="T1" fmla="*/ 398 h 584"/>
                  <a:gd name="T2" fmla="*/ 283 w 325"/>
                  <a:gd name="T3" fmla="*/ 306 h 584"/>
                  <a:gd name="T4" fmla="*/ 195 w 325"/>
                  <a:gd name="T5" fmla="*/ 360 h 584"/>
                  <a:gd name="T6" fmla="*/ 169 w 325"/>
                  <a:gd name="T7" fmla="*/ 284 h 584"/>
                  <a:gd name="T8" fmla="*/ 241 w 325"/>
                  <a:gd name="T9" fmla="*/ 218 h 584"/>
                  <a:gd name="T10" fmla="*/ 234 w 325"/>
                  <a:gd name="T11" fmla="*/ 172 h 584"/>
                  <a:gd name="T12" fmla="*/ 266 w 325"/>
                  <a:gd name="T13" fmla="*/ 146 h 584"/>
                  <a:gd name="T14" fmla="*/ 249 w 325"/>
                  <a:gd name="T15" fmla="*/ 46 h 584"/>
                  <a:gd name="T16" fmla="*/ 154 w 325"/>
                  <a:gd name="T17" fmla="*/ 99 h 584"/>
                  <a:gd name="T18" fmla="*/ 81 w 325"/>
                  <a:gd name="T19" fmla="*/ 77 h 584"/>
                  <a:gd name="T20" fmla="*/ 78 w 325"/>
                  <a:gd name="T21" fmla="*/ 140 h 584"/>
                  <a:gd name="T22" fmla="*/ 29 w 325"/>
                  <a:gd name="T23" fmla="*/ 178 h 584"/>
                  <a:gd name="T24" fmla="*/ 59 w 325"/>
                  <a:gd name="T25" fmla="*/ 247 h 584"/>
                  <a:gd name="T26" fmla="*/ 51 w 325"/>
                  <a:gd name="T27" fmla="*/ 352 h 584"/>
                  <a:gd name="T28" fmla="*/ 149 w 325"/>
                  <a:gd name="T29" fmla="*/ 363 h 584"/>
                  <a:gd name="T30" fmla="*/ 121 w 325"/>
                  <a:gd name="T31" fmla="*/ 494 h 584"/>
                  <a:gd name="T32" fmla="*/ 87 w 325"/>
                  <a:gd name="T33" fmla="*/ 559 h 584"/>
                  <a:gd name="T34" fmla="*/ 162 w 325"/>
                  <a:gd name="T35" fmla="*/ 514 h 584"/>
                  <a:gd name="T36" fmla="*/ 143 w 325"/>
                  <a:gd name="T37" fmla="*/ 584 h 584"/>
                  <a:gd name="T38" fmla="*/ 277 w 325"/>
                  <a:gd name="T39" fmla="*/ 584 h 584"/>
                  <a:gd name="T40" fmla="*/ 264 w 325"/>
                  <a:gd name="T41" fmla="*/ 542 h 584"/>
                  <a:gd name="T42" fmla="*/ 308 w 325"/>
                  <a:gd name="T43" fmla="*/ 469 h 584"/>
                  <a:gd name="T44" fmla="*/ 317 w 325"/>
                  <a:gd name="T45" fmla="*/ 419 h 584"/>
                  <a:gd name="T46" fmla="*/ 287 w 325"/>
                  <a:gd name="T47" fmla="*/ 398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5" h="584">
                    <a:moveTo>
                      <a:pt x="287" y="398"/>
                    </a:moveTo>
                    <a:cubicBezTo>
                      <a:pt x="282" y="368"/>
                      <a:pt x="298" y="335"/>
                      <a:pt x="283" y="306"/>
                    </a:cubicBezTo>
                    <a:cubicBezTo>
                      <a:pt x="254" y="250"/>
                      <a:pt x="208" y="344"/>
                      <a:pt x="195" y="360"/>
                    </a:cubicBezTo>
                    <a:cubicBezTo>
                      <a:pt x="154" y="412"/>
                      <a:pt x="169" y="304"/>
                      <a:pt x="169" y="284"/>
                    </a:cubicBezTo>
                    <a:cubicBezTo>
                      <a:pt x="172" y="208"/>
                      <a:pt x="194" y="248"/>
                      <a:pt x="241" y="218"/>
                    </a:cubicBezTo>
                    <a:cubicBezTo>
                      <a:pt x="259" y="206"/>
                      <a:pt x="244" y="183"/>
                      <a:pt x="234" y="172"/>
                    </a:cubicBezTo>
                    <a:cubicBezTo>
                      <a:pt x="214" y="149"/>
                      <a:pt x="256" y="151"/>
                      <a:pt x="266" y="146"/>
                    </a:cubicBezTo>
                    <a:cubicBezTo>
                      <a:pt x="317" y="119"/>
                      <a:pt x="264" y="78"/>
                      <a:pt x="249" y="46"/>
                    </a:cubicBezTo>
                    <a:cubicBezTo>
                      <a:pt x="227" y="0"/>
                      <a:pt x="176" y="102"/>
                      <a:pt x="154" y="99"/>
                    </a:cubicBezTo>
                    <a:cubicBezTo>
                      <a:pt x="130" y="95"/>
                      <a:pt x="123" y="20"/>
                      <a:pt x="81" y="77"/>
                    </a:cubicBezTo>
                    <a:cubicBezTo>
                      <a:pt x="70" y="91"/>
                      <a:pt x="82" y="121"/>
                      <a:pt x="78" y="140"/>
                    </a:cubicBezTo>
                    <a:cubicBezTo>
                      <a:pt x="69" y="174"/>
                      <a:pt x="50" y="163"/>
                      <a:pt x="29" y="178"/>
                    </a:cubicBezTo>
                    <a:cubicBezTo>
                      <a:pt x="0" y="198"/>
                      <a:pt x="76" y="213"/>
                      <a:pt x="59" y="247"/>
                    </a:cubicBezTo>
                    <a:cubicBezTo>
                      <a:pt x="40" y="285"/>
                      <a:pt x="0" y="310"/>
                      <a:pt x="51" y="352"/>
                    </a:cubicBezTo>
                    <a:cubicBezTo>
                      <a:pt x="91" y="384"/>
                      <a:pt x="109" y="357"/>
                      <a:pt x="149" y="363"/>
                    </a:cubicBezTo>
                    <a:cubicBezTo>
                      <a:pt x="120" y="396"/>
                      <a:pt x="163" y="456"/>
                      <a:pt x="121" y="494"/>
                    </a:cubicBezTo>
                    <a:cubicBezTo>
                      <a:pt x="105" y="508"/>
                      <a:pt x="94" y="538"/>
                      <a:pt x="87" y="559"/>
                    </a:cubicBezTo>
                    <a:cubicBezTo>
                      <a:pt x="94" y="550"/>
                      <a:pt x="155" y="510"/>
                      <a:pt x="162" y="514"/>
                    </a:cubicBezTo>
                    <a:cubicBezTo>
                      <a:pt x="153" y="534"/>
                      <a:pt x="134" y="562"/>
                      <a:pt x="143" y="584"/>
                    </a:cubicBezTo>
                    <a:cubicBezTo>
                      <a:pt x="277" y="584"/>
                      <a:pt x="277" y="584"/>
                      <a:pt x="277" y="584"/>
                    </a:cubicBezTo>
                    <a:cubicBezTo>
                      <a:pt x="270" y="574"/>
                      <a:pt x="265" y="560"/>
                      <a:pt x="264" y="542"/>
                    </a:cubicBezTo>
                    <a:cubicBezTo>
                      <a:pt x="263" y="503"/>
                      <a:pt x="299" y="500"/>
                      <a:pt x="308" y="469"/>
                    </a:cubicBezTo>
                    <a:cubicBezTo>
                      <a:pt x="313" y="452"/>
                      <a:pt x="311" y="435"/>
                      <a:pt x="317" y="419"/>
                    </a:cubicBezTo>
                    <a:cubicBezTo>
                      <a:pt x="325" y="399"/>
                      <a:pt x="298" y="401"/>
                      <a:pt x="287" y="398"/>
                    </a:cubicBezTo>
                  </a:path>
                </a:pathLst>
              </a:custGeom>
              <a:solidFill>
                <a:srgbClr val="009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822"/>
              <p:cNvSpPr>
                <a:spLocks/>
              </p:cNvSpPr>
              <p:nvPr/>
            </p:nvSpPr>
            <p:spPr bwMode="auto">
              <a:xfrm>
                <a:off x="1784" y="3118"/>
                <a:ext cx="154" cy="189"/>
              </a:xfrm>
              <a:custGeom>
                <a:avLst/>
                <a:gdLst>
                  <a:gd name="T0" fmla="*/ 327 w 397"/>
                  <a:gd name="T1" fmla="*/ 363 h 486"/>
                  <a:gd name="T2" fmla="*/ 279 w 397"/>
                  <a:gd name="T3" fmla="*/ 396 h 486"/>
                  <a:gd name="T4" fmla="*/ 289 w 397"/>
                  <a:gd name="T5" fmla="*/ 318 h 486"/>
                  <a:gd name="T6" fmla="*/ 317 w 397"/>
                  <a:gd name="T7" fmla="*/ 315 h 486"/>
                  <a:gd name="T8" fmla="*/ 318 w 397"/>
                  <a:gd name="T9" fmla="*/ 264 h 486"/>
                  <a:gd name="T10" fmla="*/ 258 w 397"/>
                  <a:gd name="T11" fmla="*/ 243 h 486"/>
                  <a:gd name="T12" fmla="*/ 286 w 397"/>
                  <a:gd name="T13" fmla="*/ 209 h 486"/>
                  <a:gd name="T14" fmla="*/ 233 w 397"/>
                  <a:gd name="T15" fmla="*/ 236 h 486"/>
                  <a:gd name="T16" fmla="*/ 280 w 397"/>
                  <a:gd name="T17" fmla="*/ 169 h 486"/>
                  <a:gd name="T18" fmla="*/ 250 w 397"/>
                  <a:gd name="T19" fmla="*/ 168 h 486"/>
                  <a:gd name="T20" fmla="*/ 300 w 397"/>
                  <a:gd name="T21" fmla="*/ 178 h 486"/>
                  <a:gd name="T22" fmla="*/ 310 w 397"/>
                  <a:gd name="T23" fmla="*/ 225 h 486"/>
                  <a:gd name="T24" fmla="*/ 343 w 397"/>
                  <a:gd name="T25" fmla="*/ 238 h 486"/>
                  <a:gd name="T26" fmla="*/ 351 w 397"/>
                  <a:gd name="T27" fmla="*/ 263 h 486"/>
                  <a:gd name="T28" fmla="*/ 319 w 397"/>
                  <a:gd name="T29" fmla="*/ 145 h 486"/>
                  <a:gd name="T30" fmla="*/ 298 w 397"/>
                  <a:gd name="T31" fmla="*/ 77 h 486"/>
                  <a:gd name="T32" fmla="*/ 236 w 397"/>
                  <a:gd name="T33" fmla="*/ 44 h 486"/>
                  <a:gd name="T34" fmla="*/ 237 w 397"/>
                  <a:gd name="T35" fmla="*/ 118 h 486"/>
                  <a:gd name="T36" fmla="*/ 186 w 397"/>
                  <a:gd name="T37" fmla="*/ 143 h 486"/>
                  <a:gd name="T38" fmla="*/ 211 w 397"/>
                  <a:gd name="T39" fmla="*/ 186 h 486"/>
                  <a:gd name="T40" fmla="*/ 191 w 397"/>
                  <a:gd name="T41" fmla="*/ 201 h 486"/>
                  <a:gd name="T42" fmla="*/ 174 w 397"/>
                  <a:gd name="T43" fmla="*/ 87 h 486"/>
                  <a:gd name="T44" fmla="*/ 132 w 397"/>
                  <a:gd name="T45" fmla="*/ 129 h 486"/>
                  <a:gd name="T46" fmla="*/ 80 w 397"/>
                  <a:gd name="T47" fmla="*/ 90 h 486"/>
                  <a:gd name="T48" fmla="*/ 30 w 397"/>
                  <a:gd name="T49" fmla="*/ 13 h 486"/>
                  <a:gd name="T50" fmla="*/ 29 w 397"/>
                  <a:gd name="T51" fmla="*/ 68 h 486"/>
                  <a:gd name="T52" fmla="*/ 13 w 397"/>
                  <a:gd name="T53" fmla="*/ 111 h 486"/>
                  <a:gd name="T54" fmla="*/ 105 w 397"/>
                  <a:gd name="T55" fmla="*/ 217 h 486"/>
                  <a:gd name="T56" fmla="*/ 90 w 397"/>
                  <a:gd name="T57" fmla="*/ 195 h 486"/>
                  <a:gd name="T58" fmla="*/ 46 w 397"/>
                  <a:gd name="T59" fmla="*/ 164 h 486"/>
                  <a:gd name="T60" fmla="*/ 21 w 397"/>
                  <a:gd name="T61" fmla="*/ 236 h 486"/>
                  <a:gd name="T62" fmla="*/ 83 w 397"/>
                  <a:gd name="T63" fmla="*/ 236 h 486"/>
                  <a:gd name="T64" fmla="*/ 115 w 397"/>
                  <a:gd name="T65" fmla="*/ 288 h 486"/>
                  <a:gd name="T66" fmla="*/ 53 w 397"/>
                  <a:gd name="T67" fmla="*/ 286 h 486"/>
                  <a:gd name="T68" fmla="*/ 10 w 397"/>
                  <a:gd name="T69" fmla="*/ 314 h 486"/>
                  <a:gd name="T70" fmla="*/ 75 w 397"/>
                  <a:gd name="T71" fmla="*/ 346 h 486"/>
                  <a:gd name="T72" fmla="*/ 59 w 397"/>
                  <a:gd name="T73" fmla="*/ 398 h 486"/>
                  <a:gd name="T74" fmla="*/ 86 w 397"/>
                  <a:gd name="T75" fmla="*/ 421 h 486"/>
                  <a:gd name="T76" fmla="*/ 75 w 397"/>
                  <a:gd name="T77" fmla="*/ 464 h 486"/>
                  <a:gd name="T78" fmla="*/ 50 w 397"/>
                  <a:gd name="T79" fmla="*/ 486 h 486"/>
                  <a:gd name="T80" fmla="*/ 259 w 397"/>
                  <a:gd name="T81" fmla="*/ 486 h 486"/>
                  <a:gd name="T82" fmla="*/ 262 w 397"/>
                  <a:gd name="T83" fmla="*/ 472 h 486"/>
                  <a:gd name="T84" fmla="*/ 291 w 397"/>
                  <a:gd name="T85" fmla="*/ 478 h 486"/>
                  <a:gd name="T86" fmla="*/ 306 w 397"/>
                  <a:gd name="T87" fmla="*/ 486 h 486"/>
                  <a:gd name="T88" fmla="*/ 367 w 397"/>
                  <a:gd name="T89" fmla="*/ 486 h 486"/>
                  <a:gd name="T90" fmla="*/ 368 w 397"/>
                  <a:gd name="T91" fmla="*/ 481 h 486"/>
                  <a:gd name="T92" fmla="*/ 303 w 397"/>
                  <a:gd name="T93" fmla="*/ 413 h 486"/>
                  <a:gd name="T94" fmla="*/ 376 w 397"/>
                  <a:gd name="T95" fmla="*/ 388 h 486"/>
                  <a:gd name="T96" fmla="*/ 327 w 397"/>
                  <a:gd name="T97" fmla="*/ 363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7" h="486">
                    <a:moveTo>
                      <a:pt x="327" y="363"/>
                    </a:moveTo>
                    <a:cubicBezTo>
                      <a:pt x="312" y="365"/>
                      <a:pt x="289" y="424"/>
                      <a:pt x="279" y="396"/>
                    </a:cubicBezTo>
                    <a:cubicBezTo>
                      <a:pt x="275" y="385"/>
                      <a:pt x="277" y="323"/>
                      <a:pt x="289" y="318"/>
                    </a:cubicBezTo>
                    <a:cubicBezTo>
                      <a:pt x="298" y="318"/>
                      <a:pt x="307" y="317"/>
                      <a:pt x="317" y="315"/>
                    </a:cubicBezTo>
                    <a:cubicBezTo>
                      <a:pt x="330" y="307"/>
                      <a:pt x="337" y="270"/>
                      <a:pt x="318" y="264"/>
                    </a:cubicBezTo>
                    <a:cubicBezTo>
                      <a:pt x="301" y="258"/>
                      <a:pt x="250" y="290"/>
                      <a:pt x="258" y="243"/>
                    </a:cubicBezTo>
                    <a:cubicBezTo>
                      <a:pt x="260" y="231"/>
                      <a:pt x="291" y="214"/>
                      <a:pt x="286" y="209"/>
                    </a:cubicBezTo>
                    <a:cubicBezTo>
                      <a:pt x="261" y="183"/>
                      <a:pt x="252" y="249"/>
                      <a:pt x="233" y="236"/>
                    </a:cubicBezTo>
                    <a:cubicBezTo>
                      <a:pt x="196" y="211"/>
                      <a:pt x="271" y="180"/>
                      <a:pt x="280" y="169"/>
                    </a:cubicBezTo>
                    <a:cubicBezTo>
                      <a:pt x="271" y="170"/>
                      <a:pt x="259" y="171"/>
                      <a:pt x="250" y="168"/>
                    </a:cubicBezTo>
                    <a:cubicBezTo>
                      <a:pt x="244" y="124"/>
                      <a:pt x="297" y="168"/>
                      <a:pt x="300" y="178"/>
                    </a:cubicBezTo>
                    <a:cubicBezTo>
                      <a:pt x="305" y="191"/>
                      <a:pt x="302" y="215"/>
                      <a:pt x="310" y="225"/>
                    </a:cubicBezTo>
                    <a:cubicBezTo>
                      <a:pt x="321" y="230"/>
                      <a:pt x="332" y="234"/>
                      <a:pt x="343" y="238"/>
                    </a:cubicBezTo>
                    <a:cubicBezTo>
                      <a:pt x="344" y="247"/>
                      <a:pt x="347" y="255"/>
                      <a:pt x="351" y="263"/>
                    </a:cubicBezTo>
                    <a:cubicBezTo>
                      <a:pt x="350" y="199"/>
                      <a:pt x="378" y="165"/>
                      <a:pt x="319" y="145"/>
                    </a:cubicBezTo>
                    <a:cubicBezTo>
                      <a:pt x="287" y="135"/>
                      <a:pt x="312" y="77"/>
                      <a:pt x="298" y="77"/>
                    </a:cubicBezTo>
                    <a:cubicBezTo>
                      <a:pt x="282" y="78"/>
                      <a:pt x="246" y="21"/>
                      <a:pt x="236" y="44"/>
                    </a:cubicBezTo>
                    <a:cubicBezTo>
                      <a:pt x="228" y="63"/>
                      <a:pt x="238" y="98"/>
                      <a:pt x="237" y="118"/>
                    </a:cubicBezTo>
                    <a:cubicBezTo>
                      <a:pt x="235" y="157"/>
                      <a:pt x="207" y="136"/>
                      <a:pt x="186" y="143"/>
                    </a:cubicBezTo>
                    <a:cubicBezTo>
                      <a:pt x="189" y="161"/>
                      <a:pt x="209" y="166"/>
                      <a:pt x="211" y="186"/>
                    </a:cubicBezTo>
                    <a:cubicBezTo>
                      <a:pt x="212" y="201"/>
                      <a:pt x="200" y="226"/>
                      <a:pt x="191" y="201"/>
                    </a:cubicBezTo>
                    <a:cubicBezTo>
                      <a:pt x="178" y="163"/>
                      <a:pt x="153" y="137"/>
                      <a:pt x="174" y="87"/>
                    </a:cubicBezTo>
                    <a:cubicBezTo>
                      <a:pt x="133" y="72"/>
                      <a:pt x="150" y="112"/>
                      <a:pt x="132" y="129"/>
                    </a:cubicBezTo>
                    <a:cubicBezTo>
                      <a:pt x="121" y="140"/>
                      <a:pt x="85" y="99"/>
                      <a:pt x="80" y="90"/>
                    </a:cubicBezTo>
                    <a:cubicBezTo>
                      <a:pt x="66" y="63"/>
                      <a:pt x="73" y="0"/>
                      <a:pt x="30" y="13"/>
                    </a:cubicBezTo>
                    <a:cubicBezTo>
                      <a:pt x="26" y="30"/>
                      <a:pt x="25" y="51"/>
                      <a:pt x="29" y="68"/>
                    </a:cubicBezTo>
                    <a:cubicBezTo>
                      <a:pt x="35" y="98"/>
                      <a:pt x="17" y="87"/>
                      <a:pt x="13" y="111"/>
                    </a:cubicBezTo>
                    <a:cubicBezTo>
                      <a:pt x="55" y="115"/>
                      <a:pt x="125" y="155"/>
                      <a:pt x="105" y="217"/>
                    </a:cubicBezTo>
                    <a:cubicBezTo>
                      <a:pt x="96" y="213"/>
                      <a:pt x="91" y="206"/>
                      <a:pt x="90" y="195"/>
                    </a:cubicBezTo>
                    <a:cubicBezTo>
                      <a:pt x="82" y="171"/>
                      <a:pt x="58" y="182"/>
                      <a:pt x="46" y="164"/>
                    </a:cubicBezTo>
                    <a:cubicBezTo>
                      <a:pt x="48" y="203"/>
                      <a:pt x="0" y="191"/>
                      <a:pt x="21" y="236"/>
                    </a:cubicBezTo>
                    <a:cubicBezTo>
                      <a:pt x="30" y="254"/>
                      <a:pt x="69" y="240"/>
                      <a:pt x="83" y="236"/>
                    </a:cubicBezTo>
                    <a:cubicBezTo>
                      <a:pt x="106" y="229"/>
                      <a:pt x="121" y="264"/>
                      <a:pt x="115" y="288"/>
                    </a:cubicBezTo>
                    <a:cubicBezTo>
                      <a:pt x="107" y="317"/>
                      <a:pt x="55" y="316"/>
                      <a:pt x="53" y="286"/>
                    </a:cubicBezTo>
                    <a:cubicBezTo>
                      <a:pt x="32" y="280"/>
                      <a:pt x="16" y="290"/>
                      <a:pt x="10" y="314"/>
                    </a:cubicBezTo>
                    <a:cubicBezTo>
                      <a:pt x="45" y="327"/>
                      <a:pt x="50" y="322"/>
                      <a:pt x="75" y="346"/>
                    </a:cubicBezTo>
                    <a:cubicBezTo>
                      <a:pt x="101" y="372"/>
                      <a:pt x="37" y="377"/>
                      <a:pt x="59" y="398"/>
                    </a:cubicBezTo>
                    <a:cubicBezTo>
                      <a:pt x="75" y="414"/>
                      <a:pt x="80" y="391"/>
                      <a:pt x="86" y="421"/>
                    </a:cubicBezTo>
                    <a:cubicBezTo>
                      <a:pt x="89" y="436"/>
                      <a:pt x="91" y="455"/>
                      <a:pt x="75" y="464"/>
                    </a:cubicBezTo>
                    <a:cubicBezTo>
                      <a:pt x="73" y="466"/>
                      <a:pt x="60" y="475"/>
                      <a:pt x="50" y="486"/>
                    </a:cubicBezTo>
                    <a:cubicBezTo>
                      <a:pt x="259" y="486"/>
                      <a:pt x="259" y="486"/>
                      <a:pt x="259" y="486"/>
                    </a:cubicBezTo>
                    <a:cubicBezTo>
                      <a:pt x="258" y="480"/>
                      <a:pt x="259" y="475"/>
                      <a:pt x="262" y="472"/>
                    </a:cubicBezTo>
                    <a:cubicBezTo>
                      <a:pt x="275" y="461"/>
                      <a:pt x="282" y="470"/>
                      <a:pt x="291" y="478"/>
                    </a:cubicBezTo>
                    <a:cubicBezTo>
                      <a:pt x="293" y="480"/>
                      <a:pt x="299" y="483"/>
                      <a:pt x="306" y="486"/>
                    </a:cubicBezTo>
                    <a:cubicBezTo>
                      <a:pt x="367" y="486"/>
                      <a:pt x="367" y="486"/>
                      <a:pt x="367" y="486"/>
                    </a:cubicBezTo>
                    <a:cubicBezTo>
                      <a:pt x="368" y="484"/>
                      <a:pt x="368" y="483"/>
                      <a:pt x="368" y="481"/>
                    </a:cubicBezTo>
                    <a:cubicBezTo>
                      <a:pt x="367" y="456"/>
                      <a:pt x="313" y="440"/>
                      <a:pt x="303" y="413"/>
                    </a:cubicBezTo>
                    <a:cubicBezTo>
                      <a:pt x="315" y="413"/>
                      <a:pt x="397" y="410"/>
                      <a:pt x="376" y="388"/>
                    </a:cubicBezTo>
                    <a:cubicBezTo>
                      <a:pt x="359" y="370"/>
                      <a:pt x="356" y="359"/>
                      <a:pt x="327" y="363"/>
                    </a:cubicBezTo>
                  </a:path>
                </a:pathLst>
              </a:custGeom>
              <a:solidFill>
                <a:srgbClr val="009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823"/>
              <p:cNvSpPr>
                <a:spLocks/>
              </p:cNvSpPr>
              <p:nvPr/>
            </p:nvSpPr>
            <p:spPr bwMode="auto">
              <a:xfrm>
                <a:off x="1799" y="3183"/>
                <a:ext cx="85" cy="124"/>
              </a:xfrm>
              <a:custGeom>
                <a:avLst/>
                <a:gdLst>
                  <a:gd name="T0" fmla="*/ 178 w 218"/>
                  <a:gd name="T1" fmla="*/ 197 h 318"/>
                  <a:gd name="T2" fmla="*/ 139 w 218"/>
                  <a:gd name="T3" fmla="*/ 175 h 318"/>
                  <a:gd name="T4" fmla="*/ 205 w 218"/>
                  <a:gd name="T5" fmla="*/ 112 h 318"/>
                  <a:gd name="T6" fmla="*/ 160 w 218"/>
                  <a:gd name="T7" fmla="*/ 60 h 318"/>
                  <a:gd name="T8" fmla="*/ 95 w 218"/>
                  <a:gd name="T9" fmla="*/ 9 h 318"/>
                  <a:gd name="T10" fmla="*/ 92 w 218"/>
                  <a:gd name="T11" fmla="*/ 58 h 318"/>
                  <a:gd name="T12" fmla="*/ 84 w 218"/>
                  <a:gd name="T13" fmla="*/ 153 h 318"/>
                  <a:gd name="T14" fmla="*/ 48 w 218"/>
                  <a:gd name="T15" fmla="*/ 174 h 318"/>
                  <a:gd name="T16" fmla="*/ 62 w 218"/>
                  <a:gd name="T17" fmla="*/ 233 h 318"/>
                  <a:gd name="T18" fmla="*/ 24 w 218"/>
                  <a:gd name="T19" fmla="*/ 318 h 318"/>
                  <a:gd name="T20" fmla="*/ 77 w 218"/>
                  <a:gd name="T21" fmla="*/ 318 h 318"/>
                  <a:gd name="T22" fmla="*/ 79 w 218"/>
                  <a:gd name="T23" fmla="*/ 318 h 318"/>
                  <a:gd name="T24" fmla="*/ 144 w 218"/>
                  <a:gd name="T25" fmla="*/ 318 h 318"/>
                  <a:gd name="T26" fmla="*/ 124 w 218"/>
                  <a:gd name="T27" fmla="*/ 246 h 318"/>
                  <a:gd name="T28" fmla="*/ 207 w 218"/>
                  <a:gd name="T29" fmla="*/ 260 h 318"/>
                  <a:gd name="T30" fmla="*/ 178 w 218"/>
                  <a:gd name="T31" fmla="*/ 197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8" h="318">
                    <a:moveTo>
                      <a:pt x="178" y="197"/>
                    </a:moveTo>
                    <a:cubicBezTo>
                      <a:pt x="168" y="196"/>
                      <a:pt x="137" y="193"/>
                      <a:pt x="139" y="175"/>
                    </a:cubicBezTo>
                    <a:cubicBezTo>
                      <a:pt x="141" y="151"/>
                      <a:pt x="191" y="128"/>
                      <a:pt x="205" y="112"/>
                    </a:cubicBezTo>
                    <a:cubicBezTo>
                      <a:pt x="146" y="112"/>
                      <a:pt x="181" y="72"/>
                      <a:pt x="160" y="60"/>
                    </a:cubicBezTo>
                    <a:cubicBezTo>
                      <a:pt x="129" y="44"/>
                      <a:pt x="117" y="0"/>
                      <a:pt x="95" y="9"/>
                    </a:cubicBezTo>
                    <a:cubicBezTo>
                      <a:pt x="73" y="18"/>
                      <a:pt x="141" y="108"/>
                      <a:pt x="92" y="58"/>
                    </a:cubicBezTo>
                    <a:cubicBezTo>
                      <a:pt x="44" y="8"/>
                      <a:pt x="88" y="117"/>
                      <a:pt x="84" y="153"/>
                    </a:cubicBezTo>
                    <a:cubicBezTo>
                      <a:pt x="73" y="155"/>
                      <a:pt x="60" y="175"/>
                      <a:pt x="48" y="174"/>
                    </a:cubicBezTo>
                    <a:cubicBezTo>
                      <a:pt x="65" y="200"/>
                      <a:pt x="0" y="240"/>
                      <a:pt x="62" y="233"/>
                    </a:cubicBezTo>
                    <a:cubicBezTo>
                      <a:pt x="109" y="227"/>
                      <a:pt x="33" y="293"/>
                      <a:pt x="24" y="318"/>
                    </a:cubicBezTo>
                    <a:cubicBezTo>
                      <a:pt x="77" y="318"/>
                      <a:pt x="77" y="318"/>
                      <a:pt x="77" y="318"/>
                    </a:cubicBezTo>
                    <a:cubicBezTo>
                      <a:pt x="77" y="318"/>
                      <a:pt x="78" y="318"/>
                      <a:pt x="79" y="318"/>
                    </a:cubicBezTo>
                    <a:cubicBezTo>
                      <a:pt x="144" y="318"/>
                      <a:pt x="144" y="318"/>
                      <a:pt x="144" y="318"/>
                    </a:cubicBezTo>
                    <a:cubicBezTo>
                      <a:pt x="128" y="289"/>
                      <a:pt x="116" y="257"/>
                      <a:pt x="124" y="246"/>
                    </a:cubicBezTo>
                    <a:cubicBezTo>
                      <a:pt x="143" y="217"/>
                      <a:pt x="195" y="292"/>
                      <a:pt x="207" y="260"/>
                    </a:cubicBezTo>
                    <a:cubicBezTo>
                      <a:pt x="218" y="227"/>
                      <a:pt x="197" y="201"/>
                      <a:pt x="178" y="197"/>
                    </a:cubicBezTo>
                  </a:path>
                </a:pathLst>
              </a:custGeom>
              <a:solidFill>
                <a:srgbClr val="00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824"/>
              <p:cNvSpPr>
                <a:spLocks/>
              </p:cNvSpPr>
              <p:nvPr/>
            </p:nvSpPr>
            <p:spPr bwMode="auto">
              <a:xfrm>
                <a:off x="2168" y="3303"/>
                <a:ext cx="2" cy="4"/>
              </a:xfrm>
              <a:custGeom>
                <a:avLst/>
                <a:gdLst>
                  <a:gd name="T0" fmla="*/ 3 w 6"/>
                  <a:gd name="T1" fmla="*/ 11 h 11"/>
                  <a:gd name="T2" fmla="*/ 6 w 6"/>
                  <a:gd name="T3" fmla="*/ 0 h 11"/>
                  <a:gd name="T4" fmla="*/ 0 w 6"/>
                  <a:gd name="T5" fmla="*/ 11 h 11"/>
                  <a:gd name="T6" fmla="*/ 3 w 6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1">
                    <a:moveTo>
                      <a:pt x="3" y="11"/>
                    </a:moveTo>
                    <a:cubicBezTo>
                      <a:pt x="6" y="8"/>
                      <a:pt x="6" y="4"/>
                      <a:pt x="6" y="0"/>
                    </a:cubicBezTo>
                    <a:cubicBezTo>
                      <a:pt x="4" y="4"/>
                      <a:pt x="1" y="7"/>
                      <a:pt x="0" y="11"/>
                    </a:cubicBez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00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825"/>
              <p:cNvSpPr>
                <a:spLocks/>
              </p:cNvSpPr>
              <p:nvPr/>
            </p:nvSpPr>
            <p:spPr bwMode="auto">
              <a:xfrm>
                <a:off x="2064" y="3153"/>
                <a:ext cx="183" cy="154"/>
              </a:xfrm>
              <a:custGeom>
                <a:avLst/>
                <a:gdLst>
                  <a:gd name="T0" fmla="*/ 376 w 471"/>
                  <a:gd name="T1" fmla="*/ 150 h 397"/>
                  <a:gd name="T2" fmla="*/ 427 w 471"/>
                  <a:gd name="T3" fmla="*/ 0 h 397"/>
                  <a:gd name="T4" fmla="*/ 426 w 471"/>
                  <a:gd name="T5" fmla="*/ 6 h 397"/>
                  <a:gd name="T6" fmla="*/ 420 w 471"/>
                  <a:gd name="T7" fmla="*/ 12 h 397"/>
                  <a:gd name="T8" fmla="*/ 375 w 471"/>
                  <a:gd name="T9" fmla="*/ 74 h 397"/>
                  <a:gd name="T10" fmla="*/ 337 w 471"/>
                  <a:gd name="T11" fmla="*/ 163 h 397"/>
                  <a:gd name="T12" fmla="*/ 302 w 471"/>
                  <a:gd name="T13" fmla="*/ 59 h 397"/>
                  <a:gd name="T14" fmla="*/ 285 w 471"/>
                  <a:gd name="T15" fmla="*/ 163 h 397"/>
                  <a:gd name="T16" fmla="*/ 209 w 471"/>
                  <a:gd name="T17" fmla="*/ 141 h 397"/>
                  <a:gd name="T18" fmla="*/ 211 w 471"/>
                  <a:gd name="T19" fmla="*/ 191 h 397"/>
                  <a:gd name="T20" fmla="*/ 216 w 471"/>
                  <a:gd name="T21" fmla="*/ 197 h 397"/>
                  <a:gd name="T22" fmla="*/ 204 w 471"/>
                  <a:gd name="T23" fmla="*/ 271 h 397"/>
                  <a:gd name="T24" fmla="*/ 97 w 471"/>
                  <a:gd name="T25" fmla="*/ 191 h 397"/>
                  <a:gd name="T26" fmla="*/ 134 w 471"/>
                  <a:gd name="T27" fmla="*/ 264 h 397"/>
                  <a:gd name="T28" fmla="*/ 51 w 471"/>
                  <a:gd name="T29" fmla="*/ 227 h 397"/>
                  <a:gd name="T30" fmla="*/ 61 w 471"/>
                  <a:gd name="T31" fmla="*/ 281 h 397"/>
                  <a:gd name="T32" fmla="*/ 31 w 471"/>
                  <a:gd name="T33" fmla="*/ 381 h 397"/>
                  <a:gd name="T34" fmla="*/ 0 w 471"/>
                  <a:gd name="T35" fmla="*/ 397 h 397"/>
                  <a:gd name="T36" fmla="*/ 139 w 471"/>
                  <a:gd name="T37" fmla="*/ 397 h 397"/>
                  <a:gd name="T38" fmla="*/ 101 w 471"/>
                  <a:gd name="T39" fmla="*/ 330 h 397"/>
                  <a:gd name="T40" fmla="*/ 184 w 471"/>
                  <a:gd name="T41" fmla="*/ 372 h 397"/>
                  <a:gd name="T42" fmla="*/ 235 w 471"/>
                  <a:gd name="T43" fmla="*/ 334 h 397"/>
                  <a:gd name="T44" fmla="*/ 272 w 471"/>
                  <a:gd name="T45" fmla="*/ 386 h 397"/>
                  <a:gd name="T46" fmla="*/ 334 w 471"/>
                  <a:gd name="T47" fmla="*/ 343 h 397"/>
                  <a:gd name="T48" fmla="*/ 369 w 471"/>
                  <a:gd name="T49" fmla="*/ 321 h 397"/>
                  <a:gd name="T50" fmla="*/ 420 w 471"/>
                  <a:gd name="T51" fmla="*/ 216 h 397"/>
                  <a:gd name="T52" fmla="*/ 471 w 471"/>
                  <a:gd name="T53" fmla="*/ 113 h 397"/>
                  <a:gd name="T54" fmla="*/ 376 w 471"/>
                  <a:gd name="T55" fmla="*/ 15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1" h="397">
                    <a:moveTo>
                      <a:pt x="376" y="150"/>
                    </a:moveTo>
                    <a:cubicBezTo>
                      <a:pt x="378" y="131"/>
                      <a:pt x="457" y="9"/>
                      <a:pt x="427" y="0"/>
                    </a:cubicBezTo>
                    <a:cubicBezTo>
                      <a:pt x="427" y="2"/>
                      <a:pt x="426" y="4"/>
                      <a:pt x="426" y="6"/>
                    </a:cubicBezTo>
                    <a:cubicBezTo>
                      <a:pt x="420" y="12"/>
                      <a:pt x="420" y="12"/>
                      <a:pt x="420" y="12"/>
                    </a:cubicBezTo>
                    <a:cubicBezTo>
                      <a:pt x="417" y="29"/>
                      <a:pt x="393" y="75"/>
                      <a:pt x="375" y="74"/>
                    </a:cubicBezTo>
                    <a:cubicBezTo>
                      <a:pt x="334" y="70"/>
                      <a:pt x="360" y="151"/>
                      <a:pt x="337" y="163"/>
                    </a:cubicBezTo>
                    <a:cubicBezTo>
                      <a:pt x="329" y="167"/>
                      <a:pt x="326" y="42"/>
                      <a:pt x="302" y="59"/>
                    </a:cubicBezTo>
                    <a:cubicBezTo>
                      <a:pt x="288" y="69"/>
                      <a:pt x="295" y="144"/>
                      <a:pt x="285" y="163"/>
                    </a:cubicBezTo>
                    <a:cubicBezTo>
                      <a:pt x="254" y="228"/>
                      <a:pt x="233" y="145"/>
                      <a:pt x="209" y="141"/>
                    </a:cubicBezTo>
                    <a:cubicBezTo>
                      <a:pt x="205" y="155"/>
                      <a:pt x="205" y="179"/>
                      <a:pt x="211" y="191"/>
                    </a:cubicBezTo>
                    <a:cubicBezTo>
                      <a:pt x="213" y="193"/>
                      <a:pt x="214" y="195"/>
                      <a:pt x="216" y="197"/>
                    </a:cubicBezTo>
                    <a:cubicBezTo>
                      <a:pt x="225" y="215"/>
                      <a:pt x="241" y="282"/>
                      <a:pt x="204" y="271"/>
                    </a:cubicBezTo>
                    <a:cubicBezTo>
                      <a:pt x="167" y="260"/>
                      <a:pt x="129" y="197"/>
                      <a:pt x="97" y="191"/>
                    </a:cubicBezTo>
                    <a:cubicBezTo>
                      <a:pt x="69" y="186"/>
                      <a:pt x="134" y="248"/>
                      <a:pt x="134" y="264"/>
                    </a:cubicBezTo>
                    <a:cubicBezTo>
                      <a:pt x="136" y="306"/>
                      <a:pt x="64" y="231"/>
                      <a:pt x="51" y="227"/>
                    </a:cubicBezTo>
                    <a:cubicBezTo>
                      <a:pt x="3" y="212"/>
                      <a:pt x="55" y="275"/>
                      <a:pt x="61" y="281"/>
                    </a:cubicBezTo>
                    <a:cubicBezTo>
                      <a:pt x="104" y="324"/>
                      <a:pt x="93" y="384"/>
                      <a:pt x="31" y="381"/>
                    </a:cubicBezTo>
                    <a:cubicBezTo>
                      <a:pt x="17" y="381"/>
                      <a:pt x="7" y="382"/>
                      <a:pt x="0" y="397"/>
                    </a:cubicBezTo>
                    <a:cubicBezTo>
                      <a:pt x="139" y="397"/>
                      <a:pt x="139" y="397"/>
                      <a:pt x="139" y="397"/>
                    </a:cubicBezTo>
                    <a:cubicBezTo>
                      <a:pt x="125" y="366"/>
                      <a:pt x="100" y="331"/>
                      <a:pt x="101" y="330"/>
                    </a:cubicBezTo>
                    <a:cubicBezTo>
                      <a:pt x="150" y="293"/>
                      <a:pt x="159" y="357"/>
                      <a:pt x="184" y="372"/>
                    </a:cubicBezTo>
                    <a:cubicBezTo>
                      <a:pt x="207" y="364"/>
                      <a:pt x="197" y="323"/>
                      <a:pt x="235" y="334"/>
                    </a:cubicBezTo>
                    <a:cubicBezTo>
                      <a:pt x="245" y="337"/>
                      <a:pt x="271" y="366"/>
                      <a:pt x="272" y="386"/>
                    </a:cubicBezTo>
                    <a:cubicBezTo>
                      <a:pt x="288" y="364"/>
                      <a:pt x="315" y="332"/>
                      <a:pt x="334" y="343"/>
                    </a:cubicBezTo>
                    <a:cubicBezTo>
                      <a:pt x="365" y="363"/>
                      <a:pt x="356" y="374"/>
                      <a:pt x="369" y="321"/>
                    </a:cubicBezTo>
                    <a:cubicBezTo>
                      <a:pt x="381" y="270"/>
                      <a:pt x="419" y="280"/>
                      <a:pt x="420" y="216"/>
                    </a:cubicBezTo>
                    <a:cubicBezTo>
                      <a:pt x="420" y="182"/>
                      <a:pt x="460" y="146"/>
                      <a:pt x="471" y="113"/>
                    </a:cubicBezTo>
                    <a:cubicBezTo>
                      <a:pt x="471" y="113"/>
                      <a:pt x="368" y="229"/>
                      <a:pt x="376" y="150"/>
                    </a:cubicBezTo>
                  </a:path>
                </a:pathLst>
              </a:custGeom>
              <a:solidFill>
                <a:srgbClr val="00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826"/>
              <p:cNvSpPr>
                <a:spLocks/>
              </p:cNvSpPr>
              <p:nvPr/>
            </p:nvSpPr>
            <p:spPr bwMode="auto">
              <a:xfrm>
                <a:off x="1998" y="3215"/>
                <a:ext cx="49" cy="68"/>
              </a:xfrm>
              <a:custGeom>
                <a:avLst/>
                <a:gdLst>
                  <a:gd name="T0" fmla="*/ 82 w 126"/>
                  <a:gd name="T1" fmla="*/ 1 h 175"/>
                  <a:gd name="T2" fmla="*/ 38 w 126"/>
                  <a:gd name="T3" fmla="*/ 63 h 175"/>
                  <a:gd name="T4" fmla="*/ 6 w 126"/>
                  <a:gd name="T5" fmla="*/ 117 h 175"/>
                  <a:gd name="T6" fmla="*/ 46 w 126"/>
                  <a:gd name="T7" fmla="*/ 175 h 175"/>
                  <a:gd name="T8" fmla="*/ 108 w 126"/>
                  <a:gd name="T9" fmla="*/ 104 h 175"/>
                  <a:gd name="T10" fmla="*/ 87 w 126"/>
                  <a:gd name="T11" fmla="*/ 67 h 175"/>
                  <a:gd name="T12" fmla="*/ 82 w 126"/>
                  <a:gd name="T13" fmla="*/ 19 h 175"/>
                  <a:gd name="T14" fmla="*/ 82 w 126"/>
                  <a:gd name="T15" fmla="*/ 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175">
                    <a:moveTo>
                      <a:pt x="82" y="1"/>
                    </a:moveTo>
                    <a:cubicBezTo>
                      <a:pt x="32" y="0"/>
                      <a:pt x="49" y="20"/>
                      <a:pt x="38" y="63"/>
                    </a:cubicBezTo>
                    <a:cubicBezTo>
                      <a:pt x="10" y="65"/>
                      <a:pt x="0" y="84"/>
                      <a:pt x="6" y="117"/>
                    </a:cubicBezTo>
                    <a:cubicBezTo>
                      <a:pt x="53" y="124"/>
                      <a:pt x="36" y="135"/>
                      <a:pt x="46" y="175"/>
                    </a:cubicBezTo>
                    <a:cubicBezTo>
                      <a:pt x="60" y="171"/>
                      <a:pt x="126" y="122"/>
                      <a:pt x="108" y="104"/>
                    </a:cubicBezTo>
                    <a:cubicBezTo>
                      <a:pt x="98" y="93"/>
                      <a:pt x="96" y="79"/>
                      <a:pt x="87" y="67"/>
                    </a:cubicBezTo>
                    <a:cubicBezTo>
                      <a:pt x="67" y="42"/>
                      <a:pt x="87" y="54"/>
                      <a:pt x="82" y="19"/>
                    </a:cubicBezTo>
                    <a:lnTo>
                      <a:pt x="82" y="1"/>
                    </a:lnTo>
                    <a:close/>
                  </a:path>
                </a:pathLst>
              </a:custGeom>
              <a:solidFill>
                <a:srgbClr val="00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827"/>
              <p:cNvSpPr>
                <a:spLocks/>
              </p:cNvSpPr>
              <p:nvPr/>
            </p:nvSpPr>
            <p:spPr bwMode="auto">
              <a:xfrm>
                <a:off x="1943" y="3100"/>
                <a:ext cx="94" cy="122"/>
              </a:xfrm>
              <a:custGeom>
                <a:avLst/>
                <a:gdLst>
                  <a:gd name="T0" fmla="*/ 27 w 241"/>
                  <a:gd name="T1" fmla="*/ 270 h 313"/>
                  <a:gd name="T2" fmla="*/ 46 w 241"/>
                  <a:gd name="T3" fmla="*/ 303 h 313"/>
                  <a:gd name="T4" fmla="*/ 76 w 241"/>
                  <a:gd name="T5" fmla="*/ 223 h 313"/>
                  <a:gd name="T6" fmla="*/ 108 w 241"/>
                  <a:gd name="T7" fmla="*/ 138 h 313"/>
                  <a:gd name="T8" fmla="*/ 208 w 241"/>
                  <a:gd name="T9" fmla="*/ 63 h 313"/>
                  <a:gd name="T10" fmla="*/ 235 w 241"/>
                  <a:gd name="T11" fmla="*/ 0 h 313"/>
                  <a:gd name="T12" fmla="*/ 154 w 241"/>
                  <a:gd name="T13" fmla="*/ 69 h 313"/>
                  <a:gd name="T14" fmla="*/ 91 w 241"/>
                  <a:gd name="T15" fmla="*/ 42 h 313"/>
                  <a:gd name="T16" fmla="*/ 60 w 241"/>
                  <a:gd name="T17" fmla="*/ 106 h 313"/>
                  <a:gd name="T18" fmla="*/ 6 w 241"/>
                  <a:gd name="T19" fmla="*/ 156 h 313"/>
                  <a:gd name="T20" fmla="*/ 36 w 241"/>
                  <a:gd name="T21" fmla="*/ 227 h 313"/>
                  <a:gd name="T22" fmla="*/ 1 w 241"/>
                  <a:gd name="T23" fmla="*/ 259 h 313"/>
                  <a:gd name="T24" fmla="*/ 17 w 241"/>
                  <a:gd name="T25" fmla="*/ 301 h 313"/>
                  <a:gd name="T26" fmla="*/ 27 w 241"/>
                  <a:gd name="T27" fmla="*/ 27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1" h="313">
                    <a:moveTo>
                      <a:pt x="27" y="270"/>
                    </a:moveTo>
                    <a:cubicBezTo>
                      <a:pt x="27" y="284"/>
                      <a:pt x="20" y="313"/>
                      <a:pt x="46" y="303"/>
                    </a:cubicBezTo>
                    <a:cubicBezTo>
                      <a:pt x="83" y="289"/>
                      <a:pt x="64" y="252"/>
                      <a:pt x="76" y="223"/>
                    </a:cubicBezTo>
                    <a:cubicBezTo>
                      <a:pt x="101" y="163"/>
                      <a:pt x="145" y="203"/>
                      <a:pt x="108" y="138"/>
                    </a:cubicBezTo>
                    <a:cubicBezTo>
                      <a:pt x="147" y="143"/>
                      <a:pt x="228" y="122"/>
                      <a:pt x="208" y="63"/>
                    </a:cubicBezTo>
                    <a:cubicBezTo>
                      <a:pt x="229" y="44"/>
                      <a:pt x="241" y="32"/>
                      <a:pt x="235" y="0"/>
                    </a:cubicBezTo>
                    <a:cubicBezTo>
                      <a:pt x="199" y="3"/>
                      <a:pt x="175" y="40"/>
                      <a:pt x="154" y="69"/>
                    </a:cubicBezTo>
                    <a:cubicBezTo>
                      <a:pt x="120" y="116"/>
                      <a:pt x="114" y="68"/>
                      <a:pt x="91" y="42"/>
                    </a:cubicBezTo>
                    <a:cubicBezTo>
                      <a:pt x="55" y="2"/>
                      <a:pt x="50" y="85"/>
                      <a:pt x="60" y="106"/>
                    </a:cubicBezTo>
                    <a:cubicBezTo>
                      <a:pt x="76" y="142"/>
                      <a:pt x="35" y="163"/>
                      <a:pt x="6" y="156"/>
                    </a:cubicBezTo>
                    <a:cubicBezTo>
                      <a:pt x="39" y="151"/>
                      <a:pt x="50" y="202"/>
                      <a:pt x="36" y="227"/>
                    </a:cubicBezTo>
                    <a:cubicBezTo>
                      <a:pt x="29" y="240"/>
                      <a:pt x="3" y="241"/>
                      <a:pt x="1" y="259"/>
                    </a:cubicBezTo>
                    <a:cubicBezTo>
                      <a:pt x="0" y="278"/>
                      <a:pt x="20" y="280"/>
                      <a:pt x="17" y="301"/>
                    </a:cubicBezTo>
                    <a:lnTo>
                      <a:pt x="27" y="270"/>
                    </a:lnTo>
                    <a:close/>
                  </a:path>
                </a:pathLst>
              </a:custGeom>
              <a:solidFill>
                <a:srgbClr val="00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828"/>
              <p:cNvSpPr>
                <a:spLocks/>
              </p:cNvSpPr>
              <p:nvPr/>
            </p:nvSpPr>
            <p:spPr bwMode="auto">
              <a:xfrm>
                <a:off x="1138" y="2936"/>
                <a:ext cx="639" cy="379"/>
              </a:xfrm>
              <a:custGeom>
                <a:avLst/>
                <a:gdLst>
                  <a:gd name="T0" fmla="*/ 1594 w 1643"/>
                  <a:gd name="T1" fmla="*/ 780 h 974"/>
                  <a:gd name="T2" fmla="*/ 1456 w 1643"/>
                  <a:gd name="T3" fmla="*/ 771 h 974"/>
                  <a:gd name="T4" fmla="*/ 1436 w 1643"/>
                  <a:gd name="T5" fmla="*/ 744 h 974"/>
                  <a:gd name="T6" fmla="*/ 1304 w 1643"/>
                  <a:gd name="T7" fmla="*/ 711 h 974"/>
                  <a:gd name="T8" fmla="*/ 1309 w 1643"/>
                  <a:gd name="T9" fmla="*/ 632 h 974"/>
                  <a:gd name="T10" fmla="*/ 1199 w 1643"/>
                  <a:gd name="T11" fmla="*/ 657 h 974"/>
                  <a:gd name="T12" fmla="*/ 1050 w 1643"/>
                  <a:gd name="T13" fmla="*/ 679 h 974"/>
                  <a:gd name="T14" fmla="*/ 1042 w 1643"/>
                  <a:gd name="T15" fmla="*/ 581 h 974"/>
                  <a:gd name="T16" fmla="*/ 966 w 1643"/>
                  <a:gd name="T17" fmla="*/ 536 h 974"/>
                  <a:gd name="T18" fmla="*/ 911 w 1643"/>
                  <a:gd name="T19" fmla="*/ 525 h 974"/>
                  <a:gd name="T20" fmla="*/ 937 w 1643"/>
                  <a:gd name="T21" fmla="*/ 433 h 974"/>
                  <a:gd name="T22" fmla="*/ 992 w 1643"/>
                  <a:gd name="T23" fmla="*/ 364 h 974"/>
                  <a:gd name="T24" fmla="*/ 891 w 1643"/>
                  <a:gd name="T25" fmla="*/ 372 h 974"/>
                  <a:gd name="T26" fmla="*/ 903 w 1643"/>
                  <a:gd name="T27" fmla="*/ 239 h 974"/>
                  <a:gd name="T28" fmla="*/ 1031 w 1643"/>
                  <a:gd name="T29" fmla="*/ 105 h 974"/>
                  <a:gd name="T30" fmla="*/ 929 w 1643"/>
                  <a:gd name="T31" fmla="*/ 87 h 974"/>
                  <a:gd name="T32" fmla="*/ 852 w 1643"/>
                  <a:gd name="T33" fmla="*/ 91 h 974"/>
                  <a:gd name="T34" fmla="*/ 810 w 1643"/>
                  <a:gd name="T35" fmla="*/ 22 h 974"/>
                  <a:gd name="T36" fmla="*/ 749 w 1643"/>
                  <a:gd name="T37" fmla="*/ 29 h 974"/>
                  <a:gd name="T38" fmla="*/ 789 w 1643"/>
                  <a:gd name="T39" fmla="*/ 154 h 974"/>
                  <a:gd name="T40" fmla="*/ 689 w 1643"/>
                  <a:gd name="T41" fmla="*/ 176 h 974"/>
                  <a:gd name="T42" fmla="*/ 628 w 1643"/>
                  <a:gd name="T43" fmla="*/ 171 h 974"/>
                  <a:gd name="T44" fmla="*/ 632 w 1643"/>
                  <a:gd name="T45" fmla="*/ 25 h 974"/>
                  <a:gd name="T46" fmla="*/ 556 w 1643"/>
                  <a:gd name="T47" fmla="*/ 127 h 974"/>
                  <a:gd name="T48" fmla="*/ 523 w 1643"/>
                  <a:gd name="T49" fmla="*/ 236 h 974"/>
                  <a:gd name="T50" fmla="*/ 612 w 1643"/>
                  <a:gd name="T51" fmla="*/ 262 h 974"/>
                  <a:gd name="T52" fmla="*/ 665 w 1643"/>
                  <a:gd name="T53" fmla="*/ 305 h 974"/>
                  <a:gd name="T54" fmla="*/ 587 w 1643"/>
                  <a:gd name="T55" fmla="*/ 369 h 974"/>
                  <a:gd name="T56" fmla="*/ 509 w 1643"/>
                  <a:gd name="T57" fmla="*/ 465 h 974"/>
                  <a:gd name="T58" fmla="*/ 473 w 1643"/>
                  <a:gd name="T59" fmla="*/ 573 h 974"/>
                  <a:gd name="T60" fmla="*/ 403 w 1643"/>
                  <a:gd name="T61" fmla="*/ 663 h 974"/>
                  <a:gd name="T62" fmla="*/ 383 w 1643"/>
                  <a:gd name="T63" fmla="*/ 587 h 974"/>
                  <a:gd name="T64" fmla="*/ 345 w 1643"/>
                  <a:gd name="T65" fmla="*/ 473 h 974"/>
                  <a:gd name="T66" fmla="*/ 186 w 1643"/>
                  <a:gd name="T67" fmla="*/ 558 h 974"/>
                  <a:gd name="T68" fmla="*/ 110 w 1643"/>
                  <a:gd name="T69" fmla="*/ 631 h 974"/>
                  <a:gd name="T70" fmla="*/ 91 w 1643"/>
                  <a:gd name="T71" fmla="*/ 742 h 974"/>
                  <a:gd name="T72" fmla="*/ 42 w 1643"/>
                  <a:gd name="T73" fmla="*/ 879 h 974"/>
                  <a:gd name="T74" fmla="*/ 154 w 1643"/>
                  <a:gd name="T75" fmla="*/ 888 h 974"/>
                  <a:gd name="T76" fmla="*/ 207 w 1643"/>
                  <a:gd name="T77" fmla="*/ 944 h 974"/>
                  <a:gd name="T78" fmla="*/ 1352 w 1643"/>
                  <a:gd name="T79" fmla="*/ 953 h 974"/>
                  <a:gd name="T80" fmla="*/ 1577 w 1643"/>
                  <a:gd name="T81" fmla="*/ 920 h 974"/>
                  <a:gd name="T82" fmla="*/ 1629 w 1643"/>
                  <a:gd name="T83" fmla="*/ 828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43" h="974">
                    <a:moveTo>
                      <a:pt x="1547" y="812"/>
                    </a:moveTo>
                    <a:cubicBezTo>
                      <a:pt x="1557" y="798"/>
                      <a:pt x="1584" y="794"/>
                      <a:pt x="1594" y="780"/>
                    </a:cubicBezTo>
                    <a:cubicBezTo>
                      <a:pt x="1614" y="750"/>
                      <a:pt x="1572" y="752"/>
                      <a:pt x="1544" y="762"/>
                    </a:cubicBezTo>
                    <a:cubicBezTo>
                      <a:pt x="1531" y="767"/>
                      <a:pt x="1464" y="793"/>
                      <a:pt x="1456" y="771"/>
                    </a:cubicBezTo>
                    <a:cubicBezTo>
                      <a:pt x="1449" y="751"/>
                      <a:pt x="1522" y="741"/>
                      <a:pt x="1537" y="743"/>
                    </a:cubicBezTo>
                    <a:cubicBezTo>
                      <a:pt x="1493" y="724"/>
                      <a:pt x="1487" y="729"/>
                      <a:pt x="1436" y="744"/>
                    </a:cubicBezTo>
                    <a:cubicBezTo>
                      <a:pt x="1404" y="754"/>
                      <a:pt x="1428" y="713"/>
                      <a:pt x="1426" y="708"/>
                    </a:cubicBezTo>
                    <a:cubicBezTo>
                      <a:pt x="1365" y="718"/>
                      <a:pt x="1333" y="771"/>
                      <a:pt x="1304" y="711"/>
                    </a:cubicBezTo>
                    <a:cubicBezTo>
                      <a:pt x="1285" y="670"/>
                      <a:pt x="1403" y="665"/>
                      <a:pt x="1422" y="644"/>
                    </a:cubicBezTo>
                    <a:cubicBezTo>
                      <a:pt x="1410" y="586"/>
                      <a:pt x="1362" y="584"/>
                      <a:pt x="1309" y="632"/>
                    </a:cubicBezTo>
                    <a:cubicBezTo>
                      <a:pt x="1301" y="624"/>
                      <a:pt x="1265" y="616"/>
                      <a:pt x="1248" y="610"/>
                    </a:cubicBezTo>
                    <a:cubicBezTo>
                      <a:pt x="1215" y="601"/>
                      <a:pt x="1207" y="639"/>
                      <a:pt x="1199" y="657"/>
                    </a:cubicBezTo>
                    <a:cubicBezTo>
                      <a:pt x="1188" y="682"/>
                      <a:pt x="1165" y="692"/>
                      <a:pt x="1132" y="696"/>
                    </a:cubicBezTo>
                    <a:cubicBezTo>
                      <a:pt x="1114" y="698"/>
                      <a:pt x="1052" y="691"/>
                      <a:pt x="1050" y="679"/>
                    </a:cubicBezTo>
                    <a:cubicBezTo>
                      <a:pt x="1043" y="649"/>
                      <a:pt x="1095" y="631"/>
                      <a:pt x="1093" y="604"/>
                    </a:cubicBezTo>
                    <a:cubicBezTo>
                      <a:pt x="1091" y="577"/>
                      <a:pt x="1071" y="567"/>
                      <a:pt x="1042" y="581"/>
                    </a:cubicBezTo>
                    <a:cubicBezTo>
                      <a:pt x="1021" y="591"/>
                      <a:pt x="990" y="615"/>
                      <a:pt x="965" y="609"/>
                    </a:cubicBezTo>
                    <a:cubicBezTo>
                      <a:pt x="913" y="597"/>
                      <a:pt x="970" y="556"/>
                      <a:pt x="966" y="536"/>
                    </a:cubicBezTo>
                    <a:cubicBezTo>
                      <a:pt x="941" y="543"/>
                      <a:pt x="912" y="540"/>
                      <a:pt x="889" y="549"/>
                    </a:cubicBezTo>
                    <a:cubicBezTo>
                      <a:pt x="887" y="539"/>
                      <a:pt x="904" y="531"/>
                      <a:pt x="911" y="525"/>
                    </a:cubicBezTo>
                    <a:cubicBezTo>
                      <a:pt x="926" y="513"/>
                      <a:pt x="909" y="506"/>
                      <a:pt x="907" y="495"/>
                    </a:cubicBezTo>
                    <a:cubicBezTo>
                      <a:pt x="903" y="479"/>
                      <a:pt x="917" y="443"/>
                      <a:pt x="937" y="433"/>
                    </a:cubicBezTo>
                    <a:cubicBezTo>
                      <a:pt x="961" y="420"/>
                      <a:pt x="1008" y="413"/>
                      <a:pt x="1021" y="389"/>
                    </a:cubicBezTo>
                    <a:cubicBezTo>
                      <a:pt x="1040" y="352"/>
                      <a:pt x="1025" y="335"/>
                      <a:pt x="992" y="364"/>
                    </a:cubicBezTo>
                    <a:cubicBezTo>
                      <a:pt x="972" y="382"/>
                      <a:pt x="958" y="339"/>
                      <a:pt x="935" y="355"/>
                    </a:cubicBezTo>
                    <a:cubicBezTo>
                      <a:pt x="926" y="362"/>
                      <a:pt x="901" y="366"/>
                      <a:pt x="891" y="372"/>
                    </a:cubicBezTo>
                    <a:cubicBezTo>
                      <a:pt x="865" y="387"/>
                      <a:pt x="904" y="336"/>
                      <a:pt x="913" y="315"/>
                    </a:cubicBezTo>
                    <a:cubicBezTo>
                      <a:pt x="934" y="263"/>
                      <a:pt x="980" y="278"/>
                      <a:pt x="903" y="239"/>
                    </a:cubicBezTo>
                    <a:cubicBezTo>
                      <a:pt x="829" y="210"/>
                      <a:pt x="995" y="184"/>
                      <a:pt x="938" y="167"/>
                    </a:cubicBezTo>
                    <a:cubicBezTo>
                      <a:pt x="858" y="141"/>
                      <a:pt x="1066" y="156"/>
                      <a:pt x="1031" y="105"/>
                    </a:cubicBezTo>
                    <a:cubicBezTo>
                      <a:pt x="1006" y="68"/>
                      <a:pt x="986" y="60"/>
                      <a:pt x="986" y="76"/>
                    </a:cubicBezTo>
                    <a:cubicBezTo>
                      <a:pt x="987" y="115"/>
                      <a:pt x="946" y="126"/>
                      <a:pt x="929" y="87"/>
                    </a:cubicBezTo>
                    <a:cubicBezTo>
                      <a:pt x="923" y="75"/>
                      <a:pt x="892" y="19"/>
                      <a:pt x="890" y="76"/>
                    </a:cubicBezTo>
                    <a:cubicBezTo>
                      <a:pt x="889" y="132"/>
                      <a:pt x="865" y="119"/>
                      <a:pt x="852" y="91"/>
                    </a:cubicBezTo>
                    <a:cubicBezTo>
                      <a:pt x="843" y="71"/>
                      <a:pt x="871" y="12"/>
                      <a:pt x="845" y="11"/>
                    </a:cubicBezTo>
                    <a:cubicBezTo>
                      <a:pt x="819" y="10"/>
                      <a:pt x="794" y="0"/>
                      <a:pt x="810" y="22"/>
                    </a:cubicBezTo>
                    <a:cubicBezTo>
                      <a:pt x="818" y="33"/>
                      <a:pt x="835" y="67"/>
                      <a:pt x="810" y="54"/>
                    </a:cubicBezTo>
                    <a:cubicBezTo>
                      <a:pt x="787" y="43"/>
                      <a:pt x="775" y="24"/>
                      <a:pt x="749" y="29"/>
                    </a:cubicBezTo>
                    <a:cubicBezTo>
                      <a:pt x="756" y="80"/>
                      <a:pt x="688" y="71"/>
                      <a:pt x="717" y="91"/>
                    </a:cubicBezTo>
                    <a:cubicBezTo>
                      <a:pt x="738" y="105"/>
                      <a:pt x="799" y="133"/>
                      <a:pt x="789" y="154"/>
                    </a:cubicBezTo>
                    <a:cubicBezTo>
                      <a:pt x="782" y="170"/>
                      <a:pt x="748" y="210"/>
                      <a:pt x="728" y="195"/>
                    </a:cubicBezTo>
                    <a:cubicBezTo>
                      <a:pt x="717" y="186"/>
                      <a:pt x="701" y="183"/>
                      <a:pt x="689" y="176"/>
                    </a:cubicBezTo>
                    <a:cubicBezTo>
                      <a:pt x="679" y="171"/>
                      <a:pt x="672" y="164"/>
                      <a:pt x="666" y="155"/>
                    </a:cubicBezTo>
                    <a:cubicBezTo>
                      <a:pt x="653" y="160"/>
                      <a:pt x="641" y="166"/>
                      <a:pt x="628" y="171"/>
                    </a:cubicBezTo>
                    <a:cubicBezTo>
                      <a:pt x="612" y="151"/>
                      <a:pt x="643" y="117"/>
                      <a:pt x="652" y="97"/>
                    </a:cubicBezTo>
                    <a:cubicBezTo>
                      <a:pt x="662" y="75"/>
                      <a:pt x="645" y="40"/>
                      <a:pt x="632" y="25"/>
                    </a:cubicBezTo>
                    <a:cubicBezTo>
                      <a:pt x="611" y="1"/>
                      <a:pt x="579" y="27"/>
                      <a:pt x="593" y="54"/>
                    </a:cubicBezTo>
                    <a:cubicBezTo>
                      <a:pt x="613" y="95"/>
                      <a:pt x="591" y="104"/>
                      <a:pt x="556" y="127"/>
                    </a:cubicBezTo>
                    <a:cubicBezTo>
                      <a:pt x="502" y="164"/>
                      <a:pt x="601" y="149"/>
                      <a:pt x="604" y="179"/>
                    </a:cubicBezTo>
                    <a:cubicBezTo>
                      <a:pt x="607" y="200"/>
                      <a:pt x="538" y="227"/>
                      <a:pt x="523" y="236"/>
                    </a:cubicBezTo>
                    <a:cubicBezTo>
                      <a:pt x="488" y="260"/>
                      <a:pt x="524" y="269"/>
                      <a:pt x="550" y="264"/>
                    </a:cubicBezTo>
                    <a:cubicBezTo>
                      <a:pt x="564" y="261"/>
                      <a:pt x="606" y="245"/>
                      <a:pt x="612" y="262"/>
                    </a:cubicBezTo>
                    <a:cubicBezTo>
                      <a:pt x="619" y="281"/>
                      <a:pt x="569" y="297"/>
                      <a:pt x="567" y="317"/>
                    </a:cubicBezTo>
                    <a:cubicBezTo>
                      <a:pt x="561" y="365"/>
                      <a:pt x="643" y="316"/>
                      <a:pt x="665" y="305"/>
                    </a:cubicBezTo>
                    <a:cubicBezTo>
                      <a:pt x="744" y="268"/>
                      <a:pt x="731" y="344"/>
                      <a:pt x="668" y="374"/>
                    </a:cubicBezTo>
                    <a:cubicBezTo>
                      <a:pt x="630" y="393"/>
                      <a:pt x="619" y="364"/>
                      <a:pt x="587" y="369"/>
                    </a:cubicBezTo>
                    <a:cubicBezTo>
                      <a:pt x="548" y="375"/>
                      <a:pt x="557" y="437"/>
                      <a:pt x="604" y="426"/>
                    </a:cubicBezTo>
                    <a:cubicBezTo>
                      <a:pt x="572" y="440"/>
                      <a:pt x="540" y="451"/>
                      <a:pt x="509" y="465"/>
                    </a:cubicBezTo>
                    <a:cubicBezTo>
                      <a:pt x="467" y="484"/>
                      <a:pt x="540" y="507"/>
                      <a:pt x="549" y="511"/>
                    </a:cubicBezTo>
                    <a:cubicBezTo>
                      <a:pt x="549" y="537"/>
                      <a:pt x="497" y="564"/>
                      <a:pt x="473" y="573"/>
                    </a:cubicBezTo>
                    <a:cubicBezTo>
                      <a:pt x="439" y="587"/>
                      <a:pt x="439" y="632"/>
                      <a:pt x="475" y="631"/>
                    </a:cubicBezTo>
                    <a:cubicBezTo>
                      <a:pt x="451" y="642"/>
                      <a:pt x="428" y="662"/>
                      <a:pt x="403" y="663"/>
                    </a:cubicBezTo>
                    <a:cubicBezTo>
                      <a:pt x="382" y="663"/>
                      <a:pt x="369" y="660"/>
                      <a:pt x="347" y="670"/>
                    </a:cubicBezTo>
                    <a:cubicBezTo>
                      <a:pt x="323" y="645"/>
                      <a:pt x="402" y="621"/>
                      <a:pt x="383" y="587"/>
                    </a:cubicBezTo>
                    <a:cubicBezTo>
                      <a:pt x="373" y="570"/>
                      <a:pt x="348" y="563"/>
                      <a:pt x="355" y="542"/>
                    </a:cubicBezTo>
                    <a:cubicBezTo>
                      <a:pt x="364" y="516"/>
                      <a:pt x="361" y="492"/>
                      <a:pt x="345" y="473"/>
                    </a:cubicBezTo>
                    <a:cubicBezTo>
                      <a:pt x="325" y="449"/>
                      <a:pt x="285" y="579"/>
                      <a:pt x="239" y="528"/>
                    </a:cubicBezTo>
                    <a:cubicBezTo>
                      <a:pt x="216" y="502"/>
                      <a:pt x="198" y="536"/>
                      <a:pt x="186" y="558"/>
                    </a:cubicBezTo>
                    <a:cubicBezTo>
                      <a:pt x="179" y="570"/>
                      <a:pt x="177" y="587"/>
                      <a:pt x="166" y="598"/>
                    </a:cubicBezTo>
                    <a:cubicBezTo>
                      <a:pt x="149" y="613"/>
                      <a:pt x="126" y="616"/>
                      <a:pt x="110" y="631"/>
                    </a:cubicBezTo>
                    <a:cubicBezTo>
                      <a:pt x="127" y="645"/>
                      <a:pt x="187" y="648"/>
                      <a:pt x="180" y="679"/>
                    </a:cubicBezTo>
                    <a:cubicBezTo>
                      <a:pt x="174" y="710"/>
                      <a:pt x="114" y="722"/>
                      <a:pt x="91" y="742"/>
                    </a:cubicBezTo>
                    <a:cubicBezTo>
                      <a:pt x="140" y="776"/>
                      <a:pt x="95" y="810"/>
                      <a:pt x="42" y="838"/>
                    </a:cubicBezTo>
                    <a:cubicBezTo>
                      <a:pt x="3" y="859"/>
                      <a:pt x="0" y="899"/>
                      <a:pt x="42" y="879"/>
                    </a:cubicBezTo>
                    <a:cubicBezTo>
                      <a:pt x="69" y="866"/>
                      <a:pt x="115" y="825"/>
                      <a:pt x="140" y="842"/>
                    </a:cubicBezTo>
                    <a:cubicBezTo>
                      <a:pt x="152" y="851"/>
                      <a:pt x="158" y="871"/>
                      <a:pt x="154" y="888"/>
                    </a:cubicBezTo>
                    <a:cubicBezTo>
                      <a:pt x="148" y="905"/>
                      <a:pt x="114" y="917"/>
                      <a:pt x="113" y="929"/>
                    </a:cubicBezTo>
                    <a:cubicBezTo>
                      <a:pt x="112" y="974"/>
                      <a:pt x="179" y="938"/>
                      <a:pt x="207" y="944"/>
                    </a:cubicBezTo>
                    <a:cubicBezTo>
                      <a:pt x="215" y="946"/>
                      <a:pt x="221" y="949"/>
                      <a:pt x="225" y="953"/>
                    </a:cubicBezTo>
                    <a:cubicBezTo>
                      <a:pt x="1352" y="953"/>
                      <a:pt x="1352" y="953"/>
                      <a:pt x="1352" y="953"/>
                    </a:cubicBezTo>
                    <a:cubicBezTo>
                      <a:pt x="1392" y="938"/>
                      <a:pt x="1465" y="955"/>
                      <a:pt x="1493" y="951"/>
                    </a:cubicBezTo>
                    <a:cubicBezTo>
                      <a:pt x="1520" y="947"/>
                      <a:pt x="1558" y="936"/>
                      <a:pt x="1577" y="920"/>
                    </a:cubicBezTo>
                    <a:cubicBezTo>
                      <a:pt x="1613" y="890"/>
                      <a:pt x="1566" y="879"/>
                      <a:pt x="1539" y="873"/>
                    </a:cubicBezTo>
                    <a:cubicBezTo>
                      <a:pt x="1561" y="856"/>
                      <a:pt x="1618" y="852"/>
                      <a:pt x="1629" y="828"/>
                    </a:cubicBezTo>
                    <a:cubicBezTo>
                      <a:pt x="1643" y="797"/>
                      <a:pt x="1523" y="844"/>
                      <a:pt x="1547" y="812"/>
                    </a:cubicBezTo>
                  </a:path>
                </a:pathLst>
              </a:custGeom>
              <a:solidFill>
                <a:srgbClr val="004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829"/>
              <p:cNvSpPr>
                <a:spLocks/>
              </p:cNvSpPr>
              <p:nvPr/>
            </p:nvSpPr>
            <p:spPr bwMode="auto">
              <a:xfrm>
                <a:off x="1250" y="3103"/>
                <a:ext cx="274" cy="208"/>
              </a:xfrm>
              <a:custGeom>
                <a:avLst/>
                <a:gdLst>
                  <a:gd name="T0" fmla="*/ 675 w 704"/>
                  <a:gd name="T1" fmla="*/ 198 h 534"/>
                  <a:gd name="T2" fmla="*/ 598 w 704"/>
                  <a:gd name="T3" fmla="*/ 238 h 534"/>
                  <a:gd name="T4" fmla="*/ 545 w 704"/>
                  <a:gd name="T5" fmla="*/ 209 h 534"/>
                  <a:gd name="T6" fmla="*/ 514 w 704"/>
                  <a:gd name="T7" fmla="*/ 253 h 534"/>
                  <a:gd name="T8" fmla="*/ 487 w 704"/>
                  <a:gd name="T9" fmla="*/ 245 h 534"/>
                  <a:gd name="T10" fmla="*/ 597 w 704"/>
                  <a:gd name="T11" fmla="*/ 168 h 534"/>
                  <a:gd name="T12" fmla="*/ 530 w 704"/>
                  <a:gd name="T13" fmla="*/ 154 h 534"/>
                  <a:gd name="T14" fmla="*/ 542 w 704"/>
                  <a:gd name="T15" fmla="*/ 87 h 534"/>
                  <a:gd name="T16" fmla="*/ 595 w 704"/>
                  <a:gd name="T17" fmla="*/ 0 h 534"/>
                  <a:gd name="T18" fmla="*/ 538 w 704"/>
                  <a:gd name="T19" fmla="*/ 29 h 534"/>
                  <a:gd name="T20" fmla="*/ 485 w 704"/>
                  <a:gd name="T21" fmla="*/ 38 h 534"/>
                  <a:gd name="T22" fmla="*/ 423 w 704"/>
                  <a:gd name="T23" fmla="*/ 179 h 534"/>
                  <a:gd name="T24" fmla="*/ 438 w 704"/>
                  <a:gd name="T25" fmla="*/ 153 h 534"/>
                  <a:gd name="T26" fmla="*/ 447 w 704"/>
                  <a:gd name="T27" fmla="*/ 97 h 534"/>
                  <a:gd name="T28" fmla="*/ 358 w 704"/>
                  <a:gd name="T29" fmla="*/ 116 h 534"/>
                  <a:gd name="T30" fmla="*/ 392 w 704"/>
                  <a:gd name="T31" fmla="*/ 170 h 534"/>
                  <a:gd name="T32" fmla="*/ 354 w 704"/>
                  <a:gd name="T33" fmla="*/ 228 h 534"/>
                  <a:gd name="T34" fmla="*/ 323 w 704"/>
                  <a:gd name="T35" fmla="*/ 173 h 534"/>
                  <a:gd name="T36" fmla="*/ 271 w 704"/>
                  <a:gd name="T37" fmla="*/ 151 h 534"/>
                  <a:gd name="T38" fmla="*/ 272 w 704"/>
                  <a:gd name="T39" fmla="*/ 227 h 534"/>
                  <a:gd name="T40" fmla="*/ 209 w 704"/>
                  <a:gd name="T41" fmla="*/ 244 h 534"/>
                  <a:gd name="T42" fmla="*/ 200 w 704"/>
                  <a:gd name="T43" fmla="*/ 281 h 534"/>
                  <a:gd name="T44" fmla="*/ 148 w 704"/>
                  <a:gd name="T45" fmla="*/ 298 h 534"/>
                  <a:gd name="T46" fmla="*/ 82 w 704"/>
                  <a:gd name="T47" fmla="*/ 308 h 534"/>
                  <a:gd name="T48" fmla="*/ 130 w 704"/>
                  <a:gd name="T49" fmla="*/ 374 h 534"/>
                  <a:gd name="T50" fmla="*/ 81 w 704"/>
                  <a:gd name="T51" fmla="*/ 460 h 534"/>
                  <a:gd name="T52" fmla="*/ 164 w 704"/>
                  <a:gd name="T53" fmla="*/ 481 h 534"/>
                  <a:gd name="T54" fmla="*/ 181 w 704"/>
                  <a:gd name="T55" fmla="*/ 519 h 534"/>
                  <a:gd name="T56" fmla="*/ 242 w 704"/>
                  <a:gd name="T57" fmla="*/ 462 h 534"/>
                  <a:gd name="T58" fmla="*/ 252 w 704"/>
                  <a:gd name="T59" fmla="*/ 489 h 534"/>
                  <a:gd name="T60" fmla="*/ 256 w 704"/>
                  <a:gd name="T61" fmla="*/ 524 h 534"/>
                  <a:gd name="T62" fmla="*/ 308 w 704"/>
                  <a:gd name="T63" fmla="*/ 524 h 534"/>
                  <a:gd name="T64" fmla="*/ 326 w 704"/>
                  <a:gd name="T65" fmla="*/ 461 h 534"/>
                  <a:gd name="T66" fmla="*/ 393 w 704"/>
                  <a:gd name="T67" fmla="*/ 506 h 534"/>
                  <a:gd name="T68" fmla="*/ 393 w 704"/>
                  <a:gd name="T69" fmla="*/ 451 h 534"/>
                  <a:gd name="T70" fmla="*/ 331 w 704"/>
                  <a:gd name="T71" fmla="*/ 430 h 534"/>
                  <a:gd name="T72" fmla="*/ 418 w 704"/>
                  <a:gd name="T73" fmla="*/ 393 h 534"/>
                  <a:gd name="T74" fmla="*/ 437 w 704"/>
                  <a:gd name="T75" fmla="*/ 415 h 534"/>
                  <a:gd name="T76" fmla="*/ 491 w 704"/>
                  <a:gd name="T77" fmla="*/ 387 h 534"/>
                  <a:gd name="T78" fmla="*/ 480 w 704"/>
                  <a:gd name="T79" fmla="*/ 325 h 534"/>
                  <a:gd name="T80" fmla="*/ 531 w 704"/>
                  <a:gd name="T81" fmla="*/ 330 h 534"/>
                  <a:gd name="T82" fmla="*/ 473 w 704"/>
                  <a:gd name="T83" fmla="*/ 300 h 534"/>
                  <a:gd name="T84" fmla="*/ 569 w 704"/>
                  <a:gd name="T85" fmla="*/ 303 h 534"/>
                  <a:gd name="T86" fmla="*/ 554 w 704"/>
                  <a:gd name="T87" fmla="*/ 277 h 534"/>
                  <a:gd name="T88" fmla="*/ 571 w 704"/>
                  <a:gd name="T89" fmla="*/ 324 h 534"/>
                  <a:gd name="T90" fmla="*/ 527 w 704"/>
                  <a:gd name="T91" fmla="*/ 359 h 534"/>
                  <a:gd name="T92" fmla="*/ 531 w 704"/>
                  <a:gd name="T93" fmla="*/ 393 h 534"/>
                  <a:gd name="T94" fmla="*/ 510 w 704"/>
                  <a:gd name="T95" fmla="*/ 414 h 534"/>
                  <a:gd name="T96" fmla="*/ 615 w 704"/>
                  <a:gd name="T97" fmla="*/ 322 h 534"/>
                  <a:gd name="T98" fmla="*/ 675 w 704"/>
                  <a:gd name="T99" fmla="*/ 269 h 534"/>
                  <a:gd name="T100" fmla="*/ 675 w 704"/>
                  <a:gd name="T101" fmla="*/ 198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04" h="534">
                    <a:moveTo>
                      <a:pt x="675" y="198"/>
                    </a:moveTo>
                    <a:cubicBezTo>
                      <a:pt x="652" y="202"/>
                      <a:pt x="620" y="228"/>
                      <a:pt x="598" y="238"/>
                    </a:cubicBezTo>
                    <a:cubicBezTo>
                      <a:pt x="557" y="258"/>
                      <a:pt x="564" y="223"/>
                      <a:pt x="545" y="209"/>
                    </a:cubicBezTo>
                    <a:cubicBezTo>
                      <a:pt x="527" y="221"/>
                      <a:pt x="533" y="241"/>
                      <a:pt x="514" y="253"/>
                    </a:cubicBezTo>
                    <a:cubicBezTo>
                      <a:pt x="499" y="262"/>
                      <a:pt x="466" y="267"/>
                      <a:pt x="487" y="245"/>
                    </a:cubicBezTo>
                    <a:cubicBezTo>
                      <a:pt x="520" y="212"/>
                      <a:pt x="533" y="176"/>
                      <a:pt x="597" y="168"/>
                    </a:cubicBezTo>
                    <a:cubicBezTo>
                      <a:pt x="590" y="123"/>
                      <a:pt x="557" y="160"/>
                      <a:pt x="530" y="154"/>
                    </a:cubicBezTo>
                    <a:cubicBezTo>
                      <a:pt x="512" y="150"/>
                      <a:pt x="535" y="96"/>
                      <a:pt x="542" y="87"/>
                    </a:cubicBezTo>
                    <a:cubicBezTo>
                      <a:pt x="562" y="59"/>
                      <a:pt x="632" y="32"/>
                      <a:pt x="595" y="0"/>
                    </a:cubicBezTo>
                    <a:cubicBezTo>
                      <a:pt x="575" y="6"/>
                      <a:pt x="554" y="16"/>
                      <a:pt x="538" y="29"/>
                    </a:cubicBezTo>
                    <a:cubicBezTo>
                      <a:pt x="510" y="50"/>
                      <a:pt x="511" y="29"/>
                      <a:pt x="485" y="38"/>
                    </a:cubicBezTo>
                    <a:cubicBezTo>
                      <a:pt x="502" y="78"/>
                      <a:pt x="499" y="162"/>
                      <a:pt x="423" y="179"/>
                    </a:cubicBezTo>
                    <a:cubicBezTo>
                      <a:pt x="423" y="169"/>
                      <a:pt x="428" y="160"/>
                      <a:pt x="438" y="153"/>
                    </a:cubicBezTo>
                    <a:cubicBezTo>
                      <a:pt x="459" y="133"/>
                      <a:pt x="435" y="118"/>
                      <a:pt x="447" y="97"/>
                    </a:cubicBezTo>
                    <a:cubicBezTo>
                      <a:pt x="407" y="121"/>
                      <a:pt x="394" y="71"/>
                      <a:pt x="358" y="116"/>
                    </a:cubicBezTo>
                    <a:cubicBezTo>
                      <a:pt x="344" y="134"/>
                      <a:pt x="380" y="160"/>
                      <a:pt x="392" y="170"/>
                    </a:cubicBezTo>
                    <a:cubicBezTo>
                      <a:pt x="411" y="187"/>
                      <a:pt x="383" y="220"/>
                      <a:pt x="354" y="228"/>
                    </a:cubicBezTo>
                    <a:cubicBezTo>
                      <a:pt x="320" y="239"/>
                      <a:pt x="293" y="192"/>
                      <a:pt x="323" y="173"/>
                    </a:cubicBezTo>
                    <a:cubicBezTo>
                      <a:pt x="319" y="150"/>
                      <a:pt x="299" y="143"/>
                      <a:pt x="271" y="151"/>
                    </a:cubicBezTo>
                    <a:cubicBezTo>
                      <a:pt x="276" y="190"/>
                      <a:pt x="284" y="191"/>
                      <a:pt x="272" y="227"/>
                    </a:cubicBezTo>
                    <a:cubicBezTo>
                      <a:pt x="259" y="265"/>
                      <a:pt x="220" y="212"/>
                      <a:pt x="209" y="244"/>
                    </a:cubicBezTo>
                    <a:cubicBezTo>
                      <a:pt x="201" y="268"/>
                      <a:pt x="228" y="258"/>
                      <a:pt x="200" y="281"/>
                    </a:cubicBezTo>
                    <a:cubicBezTo>
                      <a:pt x="185" y="293"/>
                      <a:pt x="166" y="307"/>
                      <a:pt x="148" y="298"/>
                    </a:cubicBezTo>
                    <a:cubicBezTo>
                      <a:pt x="142" y="296"/>
                      <a:pt x="65" y="272"/>
                      <a:pt x="82" y="308"/>
                    </a:cubicBezTo>
                    <a:cubicBezTo>
                      <a:pt x="92" y="328"/>
                      <a:pt x="134" y="349"/>
                      <a:pt x="130" y="374"/>
                    </a:cubicBezTo>
                    <a:cubicBezTo>
                      <a:pt x="127" y="390"/>
                      <a:pt x="0" y="444"/>
                      <a:pt x="81" y="460"/>
                    </a:cubicBezTo>
                    <a:cubicBezTo>
                      <a:pt x="107" y="465"/>
                      <a:pt x="141" y="472"/>
                      <a:pt x="164" y="481"/>
                    </a:cubicBezTo>
                    <a:cubicBezTo>
                      <a:pt x="176" y="486"/>
                      <a:pt x="178" y="503"/>
                      <a:pt x="181" y="519"/>
                    </a:cubicBezTo>
                    <a:cubicBezTo>
                      <a:pt x="201" y="501"/>
                      <a:pt x="222" y="458"/>
                      <a:pt x="242" y="462"/>
                    </a:cubicBezTo>
                    <a:cubicBezTo>
                      <a:pt x="261" y="466"/>
                      <a:pt x="255" y="477"/>
                      <a:pt x="252" y="489"/>
                    </a:cubicBezTo>
                    <a:cubicBezTo>
                      <a:pt x="250" y="494"/>
                      <a:pt x="252" y="509"/>
                      <a:pt x="256" y="524"/>
                    </a:cubicBezTo>
                    <a:cubicBezTo>
                      <a:pt x="308" y="524"/>
                      <a:pt x="308" y="524"/>
                      <a:pt x="308" y="524"/>
                    </a:cubicBezTo>
                    <a:cubicBezTo>
                      <a:pt x="312" y="502"/>
                      <a:pt x="312" y="476"/>
                      <a:pt x="326" y="461"/>
                    </a:cubicBezTo>
                    <a:cubicBezTo>
                      <a:pt x="333" y="470"/>
                      <a:pt x="382" y="534"/>
                      <a:pt x="393" y="506"/>
                    </a:cubicBezTo>
                    <a:cubicBezTo>
                      <a:pt x="403" y="481"/>
                      <a:pt x="413" y="472"/>
                      <a:pt x="393" y="451"/>
                    </a:cubicBezTo>
                    <a:cubicBezTo>
                      <a:pt x="382" y="440"/>
                      <a:pt x="307" y="455"/>
                      <a:pt x="331" y="430"/>
                    </a:cubicBezTo>
                    <a:cubicBezTo>
                      <a:pt x="341" y="420"/>
                      <a:pt x="406" y="386"/>
                      <a:pt x="418" y="393"/>
                    </a:cubicBezTo>
                    <a:cubicBezTo>
                      <a:pt x="423" y="401"/>
                      <a:pt x="430" y="408"/>
                      <a:pt x="437" y="415"/>
                    </a:cubicBezTo>
                    <a:cubicBezTo>
                      <a:pt x="452" y="421"/>
                      <a:pt x="495" y="406"/>
                      <a:pt x="491" y="387"/>
                    </a:cubicBezTo>
                    <a:cubicBezTo>
                      <a:pt x="488" y="370"/>
                      <a:pt x="426" y="345"/>
                      <a:pt x="480" y="325"/>
                    </a:cubicBezTo>
                    <a:cubicBezTo>
                      <a:pt x="494" y="320"/>
                      <a:pt x="528" y="337"/>
                      <a:pt x="531" y="330"/>
                    </a:cubicBezTo>
                    <a:cubicBezTo>
                      <a:pt x="544" y="294"/>
                      <a:pt x="470" y="323"/>
                      <a:pt x="473" y="300"/>
                    </a:cubicBezTo>
                    <a:cubicBezTo>
                      <a:pt x="479" y="254"/>
                      <a:pt x="553" y="301"/>
                      <a:pt x="569" y="303"/>
                    </a:cubicBezTo>
                    <a:cubicBezTo>
                      <a:pt x="563" y="295"/>
                      <a:pt x="555" y="286"/>
                      <a:pt x="554" y="277"/>
                    </a:cubicBezTo>
                    <a:cubicBezTo>
                      <a:pt x="596" y="248"/>
                      <a:pt x="580" y="316"/>
                      <a:pt x="571" y="324"/>
                    </a:cubicBezTo>
                    <a:cubicBezTo>
                      <a:pt x="560" y="335"/>
                      <a:pt x="534" y="346"/>
                      <a:pt x="527" y="359"/>
                    </a:cubicBezTo>
                    <a:cubicBezTo>
                      <a:pt x="528" y="370"/>
                      <a:pt x="529" y="382"/>
                      <a:pt x="531" y="393"/>
                    </a:cubicBezTo>
                    <a:cubicBezTo>
                      <a:pt x="523" y="399"/>
                      <a:pt x="516" y="406"/>
                      <a:pt x="510" y="414"/>
                    </a:cubicBezTo>
                    <a:cubicBezTo>
                      <a:pt x="577" y="377"/>
                      <a:pt x="628" y="382"/>
                      <a:pt x="615" y="322"/>
                    </a:cubicBezTo>
                    <a:cubicBezTo>
                      <a:pt x="608" y="291"/>
                      <a:pt x="683" y="280"/>
                      <a:pt x="675" y="269"/>
                    </a:cubicBezTo>
                    <a:cubicBezTo>
                      <a:pt x="665" y="255"/>
                      <a:pt x="704" y="195"/>
                      <a:pt x="675" y="198"/>
                    </a:cubicBezTo>
                  </a:path>
                </a:pathLst>
              </a:custGeom>
              <a:solidFill>
                <a:srgbClr val="009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830"/>
              <p:cNvSpPr>
                <a:spLocks/>
              </p:cNvSpPr>
              <p:nvPr/>
            </p:nvSpPr>
            <p:spPr bwMode="auto">
              <a:xfrm>
                <a:off x="1180" y="3140"/>
                <a:ext cx="102" cy="167"/>
              </a:xfrm>
              <a:custGeom>
                <a:avLst/>
                <a:gdLst>
                  <a:gd name="T0" fmla="*/ 207 w 263"/>
                  <a:gd name="T1" fmla="*/ 285 h 429"/>
                  <a:gd name="T2" fmla="*/ 182 w 263"/>
                  <a:gd name="T3" fmla="*/ 242 h 429"/>
                  <a:gd name="T4" fmla="*/ 206 w 263"/>
                  <a:gd name="T5" fmla="*/ 156 h 429"/>
                  <a:gd name="T6" fmla="*/ 154 w 263"/>
                  <a:gd name="T7" fmla="*/ 128 h 429"/>
                  <a:gd name="T8" fmla="*/ 182 w 263"/>
                  <a:gd name="T9" fmla="*/ 0 h 429"/>
                  <a:gd name="T10" fmla="*/ 144 w 263"/>
                  <a:gd name="T11" fmla="*/ 60 h 429"/>
                  <a:gd name="T12" fmla="*/ 103 w 263"/>
                  <a:gd name="T13" fmla="*/ 50 h 429"/>
                  <a:gd name="T14" fmla="*/ 82 w 263"/>
                  <a:gd name="T15" fmla="*/ 103 h 429"/>
                  <a:gd name="T16" fmla="*/ 96 w 263"/>
                  <a:gd name="T17" fmla="*/ 147 h 429"/>
                  <a:gd name="T18" fmla="*/ 66 w 263"/>
                  <a:gd name="T19" fmla="*/ 204 h 429"/>
                  <a:gd name="T20" fmla="*/ 16 w 263"/>
                  <a:gd name="T21" fmla="*/ 227 h 429"/>
                  <a:gd name="T22" fmla="*/ 38 w 263"/>
                  <a:gd name="T23" fmla="*/ 260 h 429"/>
                  <a:gd name="T24" fmla="*/ 29 w 263"/>
                  <a:gd name="T25" fmla="*/ 309 h 429"/>
                  <a:gd name="T26" fmla="*/ 55 w 263"/>
                  <a:gd name="T27" fmla="*/ 368 h 429"/>
                  <a:gd name="T28" fmla="*/ 102 w 263"/>
                  <a:gd name="T29" fmla="*/ 389 h 429"/>
                  <a:gd name="T30" fmla="*/ 149 w 263"/>
                  <a:gd name="T31" fmla="*/ 429 h 429"/>
                  <a:gd name="T32" fmla="*/ 216 w 263"/>
                  <a:gd name="T33" fmla="*/ 429 h 429"/>
                  <a:gd name="T34" fmla="*/ 150 w 263"/>
                  <a:gd name="T35" fmla="*/ 349 h 429"/>
                  <a:gd name="T36" fmla="*/ 236 w 263"/>
                  <a:gd name="T37" fmla="*/ 275 h 429"/>
                  <a:gd name="T38" fmla="*/ 207 w 263"/>
                  <a:gd name="T39" fmla="*/ 28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3" h="429">
                    <a:moveTo>
                      <a:pt x="207" y="285"/>
                    </a:moveTo>
                    <a:cubicBezTo>
                      <a:pt x="263" y="252"/>
                      <a:pt x="203" y="253"/>
                      <a:pt x="182" y="242"/>
                    </a:cubicBezTo>
                    <a:cubicBezTo>
                      <a:pt x="153" y="225"/>
                      <a:pt x="220" y="185"/>
                      <a:pt x="206" y="156"/>
                    </a:cubicBezTo>
                    <a:cubicBezTo>
                      <a:pt x="194" y="129"/>
                      <a:pt x="136" y="176"/>
                      <a:pt x="154" y="128"/>
                    </a:cubicBezTo>
                    <a:cubicBezTo>
                      <a:pt x="169" y="92"/>
                      <a:pt x="209" y="35"/>
                      <a:pt x="182" y="0"/>
                    </a:cubicBezTo>
                    <a:cubicBezTo>
                      <a:pt x="182" y="27"/>
                      <a:pt x="171" y="44"/>
                      <a:pt x="144" y="60"/>
                    </a:cubicBezTo>
                    <a:cubicBezTo>
                      <a:pt x="111" y="79"/>
                      <a:pt x="120" y="66"/>
                      <a:pt x="103" y="50"/>
                    </a:cubicBezTo>
                    <a:cubicBezTo>
                      <a:pt x="89" y="57"/>
                      <a:pt x="67" y="96"/>
                      <a:pt x="82" y="103"/>
                    </a:cubicBezTo>
                    <a:cubicBezTo>
                      <a:pt x="108" y="118"/>
                      <a:pt x="98" y="115"/>
                      <a:pt x="96" y="147"/>
                    </a:cubicBezTo>
                    <a:cubicBezTo>
                      <a:pt x="94" y="170"/>
                      <a:pt x="108" y="189"/>
                      <a:pt x="66" y="204"/>
                    </a:cubicBezTo>
                    <a:cubicBezTo>
                      <a:pt x="51" y="210"/>
                      <a:pt x="24" y="206"/>
                      <a:pt x="16" y="227"/>
                    </a:cubicBezTo>
                    <a:cubicBezTo>
                      <a:pt x="11" y="244"/>
                      <a:pt x="41" y="243"/>
                      <a:pt x="38" y="260"/>
                    </a:cubicBezTo>
                    <a:cubicBezTo>
                      <a:pt x="37" y="273"/>
                      <a:pt x="0" y="310"/>
                      <a:pt x="29" y="309"/>
                    </a:cubicBezTo>
                    <a:cubicBezTo>
                      <a:pt x="73" y="308"/>
                      <a:pt x="78" y="340"/>
                      <a:pt x="55" y="368"/>
                    </a:cubicBezTo>
                    <a:cubicBezTo>
                      <a:pt x="39" y="387"/>
                      <a:pt x="92" y="388"/>
                      <a:pt x="102" y="389"/>
                    </a:cubicBezTo>
                    <a:cubicBezTo>
                      <a:pt x="130" y="389"/>
                      <a:pt x="145" y="406"/>
                      <a:pt x="149" y="429"/>
                    </a:cubicBezTo>
                    <a:cubicBezTo>
                      <a:pt x="216" y="429"/>
                      <a:pt x="216" y="429"/>
                      <a:pt x="216" y="429"/>
                    </a:cubicBezTo>
                    <a:cubicBezTo>
                      <a:pt x="210" y="394"/>
                      <a:pt x="129" y="386"/>
                      <a:pt x="150" y="349"/>
                    </a:cubicBezTo>
                    <a:cubicBezTo>
                      <a:pt x="166" y="321"/>
                      <a:pt x="249" y="309"/>
                      <a:pt x="236" y="275"/>
                    </a:cubicBezTo>
                    <a:lnTo>
                      <a:pt x="207" y="285"/>
                    </a:lnTo>
                    <a:close/>
                  </a:path>
                </a:pathLst>
              </a:custGeom>
              <a:solidFill>
                <a:srgbClr val="009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831"/>
              <p:cNvSpPr>
                <a:spLocks/>
              </p:cNvSpPr>
              <p:nvPr/>
            </p:nvSpPr>
            <p:spPr bwMode="auto">
              <a:xfrm>
                <a:off x="1273" y="3157"/>
                <a:ext cx="172" cy="131"/>
              </a:xfrm>
              <a:custGeom>
                <a:avLst/>
                <a:gdLst>
                  <a:gd name="T0" fmla="*/ 421 w 442"/>
                  <a:gd name="T1" fmla="*/ 45 h 338"/>
                  <a:gd name="T2" fmla="*/ 403 w 442"/>
                  <a:gd name="T3" fmla="*/ 130 h 338"/>
                  <a:gd name="T4" fmla="*/ 374 w 442"/>
                  <a:gd name="T5" fmla="*/ 197 h 338"/>
                  <a:gd name="T6" fmla="*/ 272 w 442"/>
                  <a:gd name="T7" fmla="*/ 177 h 338"/>
                  <a:gd name="T8" fmla="*/ 269 w 442"/>
                  <a:gd name="T9" fmla="*/ 223 h 338"/>
                  <a:gd name="T10" fmla="*/ 220 w 442"/>
                  <a:gd name="T11" fmla="*/ 284 h 338"/>
                  <a:gd name="T12" fmla="*/ 188 w 442"/>
                  <a:gd name="T13" fmla="*/ 206 h 338"/>
                  <a:gd name="T14" fmla="*/ 95 w 442"/>
                  <a:gd name="T15" fmla="*/ 327 h 338"/>
                  <a:gd name="T16" fmla="*/ 58 w 442"/>
                  <a:gd name="T17" fmla="*/ 262 h 338"/>
                  <a:gd name="T18" fmla="*/ 64 w 442"/>
                  <a:gd name="T19" fmla="*/ 185 h 338"/>
                  <a:gd name="T20" fmla="*/ 169 w 442"/>
                  <a:gd name="T21" fmla="*/ 146 h 338"/>
                  <a:gd name="T22" fmla="*/ 223 w 442"/>
                  <a:gd name="T23" fmla="*/ 99 h 338"/>
                  <a:gd name="T24" fmla="*/ 265 w 442"/>
                  <a:gd name="T25" fmla="*/ 117 h 338"/>
                  <a:gd name="T26" fmla="*/ 368 w 442"/>
                  <a:gd name="T27" fmla="*/ 70 h 338"/>
                  <a:gd name="T28" fmla="*/ 421 w 442"/>
                  <a:gd name="T29" fmla="*/ 45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2" h="338">
                    <a:moveTo>
                      <a:pt x="421" y="45"/>
                    </a:moveTo>
                    <a:cubicBezTo>
                      <a:pt x="442" y="59"/>
                      <a:pt x="403" y="95"/>
                      <a:pt x="403" y="130"/>
                    </a:cubicBezTo>
                    <a:cubicBezTo>
                      <a:pt x="403" y="154"/>
                      <a:pt x="341" y="147"/>
                      <a:pt x="374" y="197"/>
                    </a:cubicBezTo>
                    <a:cubicBezTo>
                      <a:pt x="349" y="194"/>
                      <a:pt x="298" y="165"/>
                      <a:pt x="272" y="177"/>
                    </a:cubicBezTo>
                    <a:cubicBezTo>
                      <a:pt x="251" y="187"/>
                      <a:pt x="266" y="215"/>
                      <a:pt x="269" y="223"/>
                    </a:cubicBezTo>
                    <a:cubicBezTo>
                      <a:pt x="276" y="242"/>
                      <a:pt x="260" y="275"/>
                      <a:pt x="220" y="284"/>
                    </a:cubicBezTo>
                    <a:cubicBezTo>
                      <a:pt x="179" y="294"/>
                      <a:pt x="229" y="205"/>
                      <a:pt x="188" y="206"/>
                    </a:cubicBezTo>
                    <a:cubicBezTo>
                      <a:pt x="159" y="207"/>
                      <a:pt x="89" y="311"/>
                      <a:pt x="95" y="327"/>
                    </a:cubicBezTo>
                    <a:cubicBezTo>
                      <a:pt x="71" y="338"/>
                      <a:pt x="16" y="286"/>
                      <a:pt x="58" y="262"/>
                    </a:cubicBezTo>
                    <a:cubicBezTo>
                      <a:pt x="87" y="246"/>
                      <a:pt x="119" y="228"/>
                      <a:pt x="64" y="185"/>
                    </a:cubicBezTo>
                    <a:cubicBezTo>
                      <a:pt x="0" y="133"/>
                      <a:pt x="211" y="194"/>
                      <a:pt x="169" y="146"/>
                    </a:cubicBezTo>
                    <a:cubicBezTo>
                      <a:pt x="128" y="96"/>
                      <a:pt x="205" y="129"/>
                      <a:pt x="223" y="99"/>
                    </a:cubicBezTo>
                    <a:cubicBezTo>
                      <a:pt x="229" y="109"/>
                      <a:pt x="256" y="109"/>
                      <a:pt x="265" y="117"/>
                    </a:cubicBezTo>
                    <a:cubicBezTo>
                      <a:pt x="304" y="100"/>
                      <a:pt x="394" y="0"/>
                      <a:pt x="368" y="70"/>
                    </a:cubicBezTo>
                    <a:cubicBezTo>
                      <a:pt x="342" y="141"/>
                      <a:pt x="400" y="30"/>
                      <a:pt x="421" y="45"/>
                    </a:cubicBezTo>
                  </a:path>
                </a:pathLst>
              </a:custGeom>
              <a:solidFill>
                <a:srgbClr val="00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832"/>
              <p:cNvSpPr>
                <a:spLocks/>
              </p:cNvSpPr>
              <p:nvPr/>
            </p:nvSpPr>
            <p:spPr bwMode="auto">
              <a:xfrm>
                <a:off x="1193" y="3213"/>
                <a:ext cx="60" cy="53"/>
              </a:xfrm>
              <a:custGeom>
                <a:avLst/>
                <a:gdLst>
                  <a:gd name="T0" fmla="*/ 120 w 156"/>
                  <a:gd name="T1" fmla="*/ 0 h 135"/>
                  <a:gd name="T2" fmla="*/ 121 w 156"/>
                  <a:gd name="T3" fmla="*/ 5 h 135"/>
                  <a:gd name="T4" fmla="*/ 44 w 156"/>
                  <a:gd name="T5" fmla="*/ 80 h 135"/>
                  <a:gd name="T6" fmla="*/ 81 w 156"/>
                  <a:gd name="T7" fmla="*/ 97 h 135"/>
                  <a:gd name="T8" fmla="*/ 75 w 156"/>
                  <a:gd name="T9" fmla="*/ 135 h 135"/>
                  <a:gd name="T10" fmla="*/ 108 w 156"/>
                  <a:gd name="T11" fmla="*/ 70 h 135"/>
                  <a:gd name="T12" fmla="*/ 122 w 156"/>
                  <a:gd name="T13" fmla="*/ 6 h 135"/>
                  <a:gd name="T14" fmla="*/ 116 w 156"/>
                  <a:gd name="T15" fmla="*/ 9 h 135"/>
                  <a:gd name="T16" fmla="*/ 120 w 156"/>
                  <a:gd name="T1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6" h="135">
                    <a:moveTo>
                      <a:pt x="120" y="0"/>
                    </a:moveTo>
                    <a:cubicBezTo>
                      <a:pt x="121" y="1"/>
                      <a:pt x="121" y="3"/>
                      <a:pt x="121" y="5"/>
                    </a:cubicBezTo>
                    <a:cubicBezTo>
                      <a:pt x="110" y="15"/>
                      <a:pt x="0" y="62"/>
                      <a:pt x="44" y="80"/>
                    </a:cubicBezTo>
                    <a:cubicBezTo>
                      <a:pt x="61" y="87"/>
                      <a:pt x="72" y="80"/>
                      <a:pt x="81" y="97"/>
                    </a:cubicBezTo>
                    <a:cubicBezTo>
                      <a:pt x="89" y="113"/>
                      <a:pt x="68" y="124"/>
                      <a:pt x="75" y="135"/>
                    </a:cubicBezTo>
                    <a:cubicBezTo>
                      <a:pt x="120" y="120"/>
                      <a:pt x="119" y="98"/>
                      <a:pt x="108" y="70"/>
                    </a:cubicBezTo>
                    <a:cubicBezTo>
                      <a:pt x="98" y="47"/>
                      <a:pt x="156" y="34"/>
                      <a:pt x="122" y="6"/>
                    </a:cubicBezTo>
                    <a:cubicBezTo>
                      <a:pt x="120" y="7"/>
                      <a:pt x="118" y="8"/>
                      <a:pt x="116" y="9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00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833"/>
              <p:cNvSpPr>
                <a:spLocks/>
              </p:cNvSpPr>
              <p:nvPr/>
            </p:nvSpPr>
            <p:spPr bwMode="auto">
              <a:xfrm>
                <a:off x="1361" y="3000"/>
                <a:ext cx="145" cy="142"/>
              </a:xfrm>
              <a:custGeom>
                <a:avLst/>
                <a:gdLst>
                  <a:gd name="T0" fmla="*/ 157 w 372"/>
                  <a:gd name="T1" fmla="*/ 339 h 365"/>
                  <a:gd name="T2" fmla="*/ 230 w 372"/>
                  <a:gd name="T3" fmla="*/ 256 h 365"/>
                  <a:gd name="T4" fmla="*/ 307 w 372"/>
                  <a:gd name="T5" fmla="*/ 126 h 365"/>
                  <a:gd name="T6" fmla="*/ 241 w 372"/>
                  <a:gd name="T7" fmla="*/ 74 h 365"/>
                  <a:gd name="T8" fmla="*/ 242 w 372"/>
                  <a:gd name="T9" fmla="*/ 0 h 365"/>
                  <a:gd name="T10" fmla="*/ 199 w 372"/>
                  <a:gd name="T11" fmla="*/ 132 h 365"/>
                  <a:gd name="T12" fmla="*/ 70 w 372"/>
                  <a:gd name="T13" fmla="*/ 336 h 365"/>
                  <a:gd name="T14" fmla="*/ 153 w 372"/>
                  <a:gd name="T15" fmla="*/ 245 h 365"/>
                  <a:gd name="T16" fmla="*/ 157 w 372"/>
                  <a:gd name="T17" fmla="*/ 339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2" h="365">
                    <a:moveTo>
                      <a:pt x="157" y="339"/>
                    </a:moveTo>
                    <a:cubicBezTo>
                      <a:pt x="186" y="365"/>
                      <a:pt x="160" y="227"/>
                      <a:pt x="230" y="256"/>
                    </a:cubicBezTo>
                    <a:cubicBezTo>
                      <a:pt x="301" y="285"/>
                      <a:pt x="197" y="177"/>
                      <a:pt x="307" y="126"/>
                    </a:cubicBezTo>
                    <a:cubicBezTo>
                      <a:pt x="372" y="111"/>
                      <a:pt x="263" y="105"/>
                      <a:pt x="241" y="74"/>
                    </a:cubicBezTo>
                    <a:cubicBezTo>
                      <a:pt x="221" y="46"/>
                      <a:pt x="257" y="20"/>
                      <a:pt x="242" y="0"/>
                    </a:cubicBezTo>
                    <a:cubicBezTo>
                      <a:pt x="162" y="41"/>
                      <a:pt x="170" y="84"/>
                      <a:pt x="199" y="132"/>
                    </a:cubicBezTo>
                    <a:cubicBezTo>
                      <a:pt x="224" y="174"/>
                      <a:pt x="0" y="293"/>
                      <a:pt x="70" y="336"/>
                    </a:cubicBezTo>
                    <a:cubicBezTo>
                      <a:pt x="73" y="334"/>
                      <a:pt x="150" y="247"/>
                      <a:pt x="153" y="245"/>
                    </a:cubicBezTo>
                    <a:cubicBezTo>
                      <a:pt x="153" y="245"/>
                      <a:pt x="128" y="314"/>
                      <a:pt x="157" y="339"/>
                    </a:cubicBezTo>
                  </a:path>
                </a:pathLst>
              </a:custGeom>
              <a:solidFill>
                <a:srgbClr val="00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834"/>
              <p:cNvSpPr>
                <a:spLocks/>
              </p:cNvSpPr>
              <p:nvPr/>
            </p:nvSpPr>
            <p:spPr bwMode="auto">
              <a:xfrm>
                <a:off x="1411" y="3183"/>
                <a:ext cx="313" cy="149"/>
              </a:xfrm>
              <a:custGeom>
                <a:avLst/>
                <a:gdLst>
                  <a:gd name="T0" fmla="*/ 574 w 803"/>
                  <a:gd name="T1" fmla="*/ 218 h 382"/>
                  <a:gd name="T2" fmla="*/ 542 w 803"/>
                  <a:gd name="T3" fmla="*/ 101 h 382"/>
                  <a:gd name="T4" fmla="*/ 385 w 803"/>
                  <a:gd name="T5" fmla="*/ 141 h 382"/>
                  <a:gd name="T6" fmla="*/ 226 w 803"/>
                  <a:gd name="T7" fmla="*/ 134 h 382"/>
                  <a:gd name="T8" fmla="*/ 132 w 803"/>
                  <a:gd name="T9" fmla="*/ 270 h 382"/>
                  <a:gd name="T10" fmla="*/ 30 w 803"/>
                  <a:gd name="T11" fmla="*/ 267 h 382"/>
                  <a:gd name="T12" fmla="*/ 0 w 803"/>
                  <a:gd name="T13" fmla="*/ 318 h 382"/>
                  <a:gd name="T14" fmla="*/ 194 w 803"/>
                  <a:gd name="T15" fmla="*/ 318 h 382"/>
                  <a:gd name="T16" fmla="*/ 386 w 803"/>
                  <a:gd name="T17" fmla="*/ 247 h 382"/>
                  <a:gd name="T18" fmla="*/ 486 w 803"/>
                  <a:gd name="T19" fmla="*/ 318 h 382"/>
                  <a:gd name="T20" fmla="*/ 607 w 803"/>
                  <a:gd name="T21" fmla="*/ 318 h 382"/>
                  <a:gd name="T22" fmla="*/ 654 w 803"/>
                  <a:gd name="T23" fmla="*/ 281 h 382"/>
                  <a:gd name="T24" fmla="*/ 803 w 803"/>
                  <a:gd name="T25" fmla="*/ 236 h 382"/>
                  <a:gd name="T26" fmla="*/ 574 w 803"/>
                  <a:gd name="T27" fmla="*/ 218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3" h="382">
                    <a:moveTo>
                      <a:pt x="574" y="218"/>
                    </a:moveTo>
                    <a:cubicBezTo>
                      <a:pt x="443" y="235"/>
                      <a:pt x="525" y="164"/>
                      <a:pt x="542" y="101"/>
                    </a:cubicBezTo>
                    <a:cubicBezTo>
                      <a:pt x="571" y="0"/>
                      <a:pt x="412" y="99"/>
                      <a:pt x="385" y="141"/>
                    </a:cubicBezTo>
                    <a:cubicBezTo>
                      <a:pt x="339" y="209"/>
                      <a:pt x="203" y="77"/>
                      <a:pt x="226" y="134"/>
                    </a:cubicBezTo>
                    <a:cubicBezTo>
                      <a:pt x="248" y="190"/>
                      <a:pt x="197" y="255"/>
                      <a:pt x="132" y="270"/>
                    </a:cubicBezTo>
                    <a:cubicBezTo>
                      <a:pt x="99" y="278"/>
                      <a:pt x="65" y="244"/>
                      <a:pt x="30" y="267"/>
                    </a:cubicBezTo>
                    <a:cubicBezTo>
                      <a:pt x="6" y="282"/>
                      <a:pt x="7" y="300"/>
                      <a:pt x="0" y="318"/>
                    </a:cubicBezTo>
                    <a:cubicBezTo>
                      <a:pt x="194" y="318"/>
                      <a:pt x="194" y="318"/>
                      <a:pt x="194" y="318"/>
                    </a:cubicBezTo>
                    <a:cubicBezTo>
                      <a:pt x="333" y="272"/>
                      <a:pt x="314" y="382"/>
                      <a:pt x="386" y="247"/>
                    </a:cubicBezTo>
                    <a:cubicBezTo>
                      <a:pt x="405" y="272"/>
                      <a:pt x="443" y="301"/>
                      <a:pt x="486" y="318"/>
                    </a:cubicBezTo>
                    <a:cubicBezTo>
                      <a:pt x="607" y="318"/>
                      <a:pt x="607" y="318"/>
                      <a:pt x="607" y="318"/>
                    </a:cubicBezTo>
                    <a:cubicBezTo>
                      <a:pt x="624" y="310"/>
                      <a:pt x="640" y="298"/>
                      <a:pt x="654" y="281"/>
                    </a:cubicBezTo>
                    <a:cubicBezTo>
                      <a:pt x="714" y="284"/>
                      <a:pt x="752" y="284"/>
                      <a:pt x="803" y="236"/>
                    </a:cubicBezTo>
                    <a:cubicBezTo>
                      <a:pt x="752" y="193"/>
                      <a:pt x="653" y="207"/>
                      <a:pt x="574" y="218"/>
                    </a:cubicBezTo>
                  </a:path>
                </a:pathLst>
              </a:custGeom>
              <a:solidFill>
                <a:srgbClr val="009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835"/>
              <p:cNvSpPr>
                <a:spLocks/>
              </p:cNvSpPr>
              <p:nvPr/>
            </p:nvSpPr>
            <p:spPr bwMode="auto">
              <a:xfrm>
                <a:off x="1457" y="3200"/>
                <a:ext cx="216" cy="122"/>
              </a:xfrm>
              <a:custGeom>
                <a:avLst/>
                <a:gdLst>
                  <a:gd name="T0" fmla="*/ 348 w 553"/>
                  <a:gd name="T1" fmla="*/ 171 h 313"/>
                  <a:gd name="T2" fmla="*/ 298 w 553"/>
                  <a:gd name="T3" fmla="*/ 133 h 313"/>
                  <a:gd name="T4" fmla="*/ 149 w 553"/>
                  <a:gd name="T5" fmla="*/ 141 h 313"/>
                  <a:gd name="T6" fmla="*/ 0 w 553"/>
                  <a:gd name="T7" fmla="*/ 248 h 313"/>
                  <a:gd name="T8" fmla="*/ 163 w 553"/>
                  <a:gd name="T9" fmla="*/ 215 h 313"/>
                  <a:gd name="T10" fmla="*/ 241 w 553"/>
                  <a:gd name="T11" fmla="*/ 202 h 313"/>
                  <a:gd name="T12" fmla="*/ 449 w 553"/>
                  <a:gd name="T13" fmla="*/ 236 h 313"/>
                  <a:gd name="T14" fmla="*/ 348 w 553"/>
                  <a:gd name="T15" fmla="*/ 171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3" h="313">
                    <a:moveTo>
                      <a:pt x="348" y="171"/>
                    </a:moveTo>
                    <a:cubicBezTo>
                      <a:pt x="387" y="117"/>
                      <a:pt x="377" y="0"/>
                      <a:pt x="298" y="133"/>
                    </a:cubicBezTo>
                    <a:cubicBezTo>
                      <a:pt x="223" y="109"/>
                      <a:pt x="209" y="108"/>
                      <a:pt x="149" y="141"/>
                    </a:cubicBezTo>
                    <a:cubicBezTo>
                      <a:pt x="165" y="195"/>
                      <a:pt x="72" y="205"/>
                      <a:pt x="0" y="248"/>
                    </a:cubicBezTo>
                    <a:cubicBezTo>
                      <a:pt x="16" y="259"/>
                      <a:pt x="139" y="247"/>
                      <a:pt x="163" y="215"/>
                    </a:cubicBezTo>
                    <a:cubicBezTo>
                      <a:pt x="177" y="196"/>
                      <a:pt x="189" y="313"/>
                      <a:pt x="241" y="202"/>
                    </a:cubicBezTo>
                    <a:cubicBezTo>
                      <a:pt x="264" y="152"/>
                      <a:pt x="346" y="277"/>
                      <a:pt x="449" y="236"/>
                    </a:cubicBezTo>
                    <a:cubicBezTo>
                      <a:pt x="553" y="196"/>
                      <a:pt x="396" y="204"/>
                      <a:pt x="348" y="171"/>
                    </a:cubicBezTo>
                  </a:path>
                </a:pathLst>
              </a:custGeom>
              <a:solidFill>
                <a:srgbClr val="0072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836"/>
              <p:cNvSpPr>
                <a:spLocks/>
              </p:cNvSpPr>
              <p:nvPr/>
            </p:nvSpPr>
            <p:spPr bwMode="auto">
              <a:xfrm>
                <a:off x="2429" y="1512"/>
                <a:ext cx="84" cy="1178"/>
              </a:xfrm>
              <a:custGeom>
                <a:avLst/>
                <a:gdLst>
                  <a:gd name="T0" fmla="*/ 157 w 216"/>
                  <a:gd name="T1" fmla="*/ 2999 h 3027"/>
                  <a:gd name="T2" fmla="*/ 95 w 216"/>
                  <a:gd name="T3" fmla="*/ 2946 h 3027"/>
                  <a:gd name="T4" fmla="*/ 48 w 216"/>
                  <a:gd name="T5" fmla="*/ 2458 h 3027"/>
                  <a:gd name="T6" fmla="*/ 58 w 216"/>
                  <a:gd name="T7" fmla="*/ 2198 h 3027"/>
                  <a:gd name="T8" fmla="*/ 118 w 216"/>
                  <a:gd name="T9" fmla="*/ 1968 h 3027"/>
                  <a:gd name="T10" fmla="*/ 52 w 216"/>
                  <a:gd name="T11" fmla="*/ 1768 h 3027"/>
                  <a:gd name="T12" fmla="*/ 23 w 216"/>
                  <a:gd name="T13" fmla="*/ 1502 h 3027"/>
                  <a:gd name="T14" fmla="*/ 172 w 216"/>
                  <a:gd name="T15" fmla="*/ 1260 h 3027"/>
                  <a:gd name="T16" fmla="*/ 90 w 216"/>
                  <a:gd name="T17" fmla="*/ 1182 h 3027"/>
                  <a:gd name="T18" fmla="*/ 120 w 216"/>
                  <a:gd name="T19" fmla="*/ 1075 h 3027"/>
                  <a:gd name="T20" fmla="*/ 99 w 216"/>
                  <a:gd name="T21" fmla="*/ 891 h 3027"/>
                  <a:gd name="T22" fmla="*/ 81 w 216"/>
                  <a:gd name="T23" fmla="*/ 831 h 3027"/>
                  <a:gd name="T24" fmla="*/ 122 w 216"/>
                  <a:gd name="T25" fmla="*/ 702 h 3027"/>
                  <a:gd name="T26" fmla="*/ 121 w 216"/>
                  <a:gd name="T27" fmla="*/ 476 h 3027"/>
                  <a:gd name="T28" fmla="*/ 84 w 216"/>
                  <a:gd name="T29" fmla="*/ 254 h 3027"/>
                  <a:gd name="T30" fmla="*/ 125 w 216"/>
                  <a:gd name="T31" fmla="*/ 2 h 3027"/>
                  <a:gd name="T32" fmla="*/ 178 w 216"/>
                  <a:gd name="T33" fmla="*/ 96 h 3027"/>
                  <a:gd name="T34" fmla="*/ 77 w 216"/>
                  <a:gd name="T35" fmla="*/ 236 h 3027"/>
                  <a:gd name="T36" fmla="*/ 124 w 216"/>
                  <a:gd name="T37" fmla="*/ 369 h 3027"/>
                  <a:gd name="T38" fmla="*/ 67 w 216"/>
                  <a:gd name="T39" fmla="*/ 557 h 3027"/>
                  <a:gd name="T40" fmla="*/ 115 w 216"/>
                  <a:gd name="T41" fmla="*/ 748 h 3027"/>
                  <a:gd name="T42" fmla="*/ 110 w 216"/>
                  <a:gd name="T43" fmla="*/ 910 h 3027"/>
                  <a:gd name="T44" fmla="*/ 96 w 216"/>
                  <a:gd name="T45" fmla="*/ 1115 h 3027"/>
                  <a:gd name="T46" fmla="*/ 100 w 216"/>
                  <a:gd name="T47" fmla="*/ 1207 h 3027"/>
                  <a:gd name="T48" fmla="*/ 174 w 216"/>
                  <a:gd name="T49" fmla="*/ 1327 h 3027"/>
                  <a:gd name="T50" fmla="*/ 69 w 216"/>
                  <a:gd name="T51" fmla="*/ 1441 h 3027"/>
                  <a:gd name="T52" fmla="*/ 6 w 216"/>
                  <a:gd name="T53" fmla="*/ 1596 h 3027"/>
                  <a:gd name="T54" fmla="*/ 110 w 216"/>
                  <a:gd name="T55" fmla="*/ 1947 h 3027"/>
                  <a:gd name="T56" fmla="*/ 19 w 216"/>
                  <a:gd name="T57" fmla="*/ 2309 h 3027"/>
                  <a:gd name="T58" fmla="*/ 79 w 216"/>
                  <a:gd name="T59" fmla="*/ 2522 h 3027"/>
                  <a:gd name="T60" fmla="*/ 106 w 216"/>
                  <a:gd name="T61" fmla="*/ 2788 h 3027"/>
                  <a:gd name="T62" fmla="*/ 111 w 216"/>
                  <a:gd name="T63" fmla="*/ 2997 h 3027"/>
                  <a:gd name="T64" fmla="*/ 179 w 216"/>
                  <a:gd name="T65" fmla="*/ 3018 h 3027"/>
                  <a:gd name="T66" fmla="*/ 197 w 216"/>
                  <a:gd name="T67" fmla="*/ 3018 h 30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6" h="3027">
                    <a:moveTo>
                      <a:pt x="197" y="3018"/>
                    </a:moveTo>
                    <a:cubicBezTo>
                      <a:pt x="184" y="3010"/>
                      <a:pt x="170" y="3004"/>
                      <a:pt x="157" y="2999"/>
                    </a:cubicBezTo>
                    <a:cubicBezTo>
                      <a:pt x="145" y="2995"/>
                      <a:pt x="133" y="2994"/>
                      <a:pt x="121" y="2991"/>
                    </a:cubicBezTo>
                    <a:cubicBezTo>
                      <a:pt x="101" y="2987"/>
                      <a:pt x="98" y="2965"/>
                      <a:pt x="95" y="2946"/>
                    </a:cubicBezTo>
                    <a:cubicBezTo>
                      <a:pt x="80" y="2856"/>
                      <a:pt x="134" y="2770"/>
                      <a:pt x="135" y="2681"/>
                    </a:cubicBezTo>
                    <a:cubicBezTo>
                      <a:pt x="135" y="2599"/>
                      <a:pt x="82" y="2527"/>
                      <a:pt x="48" y="2458"/>
                    </a:cubicBezTo>
                    <a:cubicBezTo>
                      <a:pt x="29" y="2417"/>
                      <a:pt x="18" y="2377"/>
                      <a:pt x="25" y="2331"/>
                    </a:cubicBezTo>
                    <a:cubicBezTo>
                      <a:pt x="32" y="2286"/>
                      <a:pt x="45" y="2242"/>
                      <a:pt x="58" y="2198"/>
                    </a:cubicBezTo>
                    <a:cubicBezTo>
                      <a:pt x="72" y="2155"/>
                      <a:pt x="86" y="2112"/>
                      <a:pt x="99" y="2068"/>
                    </a:cubicBezTo>
                    <a:cubicBezTo>
                      <a:pt x="109" y="2036"/>
                      <a:pt x="119" y="2002"/>
                      <a:pt x="118" y="1968"/>
                    </a:cubicBezTo>
                    <a:cubicBezTo>
                      <a:pt x="118" y="1940"/>
                      <a:pt x="107" y="1912"/>
                      <a:pt x="98" y="1886"/>
                    </a:cubicBezTo>
                    <a:cubicBezTo>
                      <a:pt x="83" y="1846"/>
                      <a:pt x="67" y="1808"/>
                      <a:pt x="52" y="1768"/>
                    </a:cubicBezTo>
                    <a:cubicBezTo>
                      <a:pt x="36" y="1723"/>
                      <a:pt x="22" y="1677"/>
                      <a:pt x="15" y="1629"/>
                    </a:cubicBezTo>
                    <a:cubicBezTo>
                      <a:pt x="10" y="1589"/>
                      <a:pt x="5" y="1539"/>
                      <a:pt x="23" y="1502"/>
                    </a:cubicBezTo>
                    <a:cubicBezTo>
                      <a:pt x="46" y="1455"/>
                      <a:pt x="104" y="1446"/>
                      <a:pt x="141" y="1416"/>
                    </a:cubicBezTo>
                    <a:cubicBezTo>
                      <a:pt x="184" y="1382"/>
                      <a:pt x="195" y="1311"/>
                      <a:pt x="172" y="1260"/>
                    </a:cubicBezTo>
                    <a:cubicBezTo>
                      <a:pt x="163" y="1242"/>
                      <a:pt x="149" y="1229"/>
                      <a:pt x="133" y="1219"/>
                    </a:cubicBezTo>
                    <a:cubicBezTo>
                      <a:pt x="119" y="1210"/>
                      <a:pt x="93" y="1202"/>
                      <a:pt x="90" y="1182"/>
                    </a:cubicBezTo>
                    <a:cubicBezTo>
                      <a:pt x="88" y="1169"/>
                      <a:pt x="93" y="1154"/>
                      <a:pt x="97" y="1142"/>
                    </a:cubicBezTo>
                    <a:cubicBezTo>
                      <a:pt x="105" y="1120"/>
                      <a:pt x="114" y="1098"/>
                      <a:pt x="120" y="1075"/>
                    </a:cubicBezTo>
                    <a:cubicBezTo>
                      <a:pt x="129" y="1045"/>
                      <a:pt x="135" y="1013"/>
                      <a:pt x="135" y="981"/>
                    </a:cubicBezTo>
                    <a:cubicBezTo>
                      <a:pt x="134" y="947"/>
                      <a:pt x="121" y="917"/>
                      <a:pt x="99" y="891"/>
                    </a:cubicBezTo>
                    <a:cubicBezTo>
                      <a:pt x="92" y="883"/>
                      <a:pt x="83" y="875"/>
                      <a:pt x="78" y="865"/>
                    </a:cubicBezTo>
                    <a:cubicBezTo>
                      <a:pt x="72" y="855"/>
                      <a:pt x="77" y="841"/>
                      <a:pt x="81" y="831"/>
                    </a:cubicBezTo>
                    <a:cubicBezTo>
                      <a:pt x="91" y="808"/>
                      <a:pt x="110" y="790"/>
                      <a:pt x="120" y="766"/>
                    </a:cubicBezTo>
                    <a:cubicBezTo>
                      <a:pt x="129" y="745"/>
                      <a:pt x="129" y="723"/>
                      <a:pt x="122" y="702"/>
                    </a:cubicBezTo>
                    <a:cubicBezTo>
                      <a:pt x="107" y="658"/>
                      <a:pt x="68" y="626"/>
                      <a:pt x="74" y="575"/>
                    </a:cubicBezTo>
                    <a:cubicBezTo>
                      <a:pt x="78" y="537"/>
                      <a:pt x="105" y="509"/>
                      <a:pt x="121" y="476"/>
                    </a:cubicBezTo>
                    <a:cubicBezTo>
                      <a:pt x="134" y="450"/>
                      <a:pt x="139" y="422"/>
                      <a:pt x="134" y="393"/>
                    </a:cubicBezTo>
                    <a:cubicBezTo>
                      <a:pt x="125" y="344"/>
                      <a:pt x="83" y="306"/>
                      <a:pt x="84" y="254"/>
                    </a:cubicBezTo>
                    <a:cubicBezTo>
                      <a:pt x="86" y="192"/>
                      <a:pt x="145" y="155"/>
                      <a:pt x="180" y="114"/>
                    </a:cubicBezTo>
                    <a:cubicBezTo>
                      <a:pt x="216" y="74"/>
                      <a:pt x="150" y="23"/>
                      <a:pt x="125" y="2"/>
                    </a:cubicBezTo>
                    <a:cubicBezTo>
                      <a:pt x="123" y="0"/>
                      <a:pt x="127" y="12"/>
                      <a:pt x="129" y="14"/>
                    </a:cubicBezTo>
                    <a:cubicBezTo>
                      <a:pt x="150" y="31"/>
                      <a:pt x="199" y="64"/>
                      <a:pt x="178" y="96"/>
                    </a:cubicBezTo>
                    <a:cubicBezTo>
                      <a:pt x="164" y="118"/>
                      <a:pt x="140" y="133"/>
                      <a:pt x="122" y="152"/>
                    </a:cubicBezTo>
                    <a:cubicBezTo>
                      <a:pt x="102" y="175"/>
                      <a:pt x="81" y="204"/>
                      <a:pt x="77" y="236"/>
                    </a:cubicBezTo>
                    <a:cubicBezTo>
                      <a:pt x="74" y="258"/>
                      <a:pt x="82" y="280"/>
                      <a:pt x="90" y="299"/>
                    </a:cubicBezTo>
                    <a:cubicBezTo>
                      <a:pt x="101" y="323"/>
                      <a:pt x="115" y="344"/>
                      <a:pt x="124" y="369"/>
                    </a:cubicBezTo>
                    <a:cubicBezTo>
                      <a:pt x="134" y="401"/>
                      <a:pt x="128" y="434"/>
                      <a:pt x="114" y="464"/>
                    </a:cubicBezTo>
                    <a:cubicBezTo>
                      <a:pt x="99" y="496"/>
                      <a:pt x="75" y="521"/>
                      <a:pt x="67" y="557"/>
                    </a:cubicBezTo>
                    <a:cubicBezTo>
                      <a:pt x="63" y="579"/>
                      <a:pt x="68" y="602"/>
                      <a:pt x="76" y="622"/>
                    </a:cubicBezTo>
                    <a:cubicBezTo>
                      <a:pt x="95" y="664"/>
                      <a:pt x="131" y="697"/>
                      <a:pt x="115" y="748"/>
                    </a:cubicBezTo>
                    <a:cubicBezTo>
                      <a:pt x="105" y="781"/>
                      <a:pt x="60" y="813"/>
                      <a:pt x="69" y="852"/>
                    </a:cubicBezTo>
                    <a:cubicBezTo>
                      <a:pt x="75" y="876"/>
                      <a:pt x="96" y="891"/>
                      <a:pt x="110" y="910"/>
                    </a:cubicBezTo>
                    <a:cubicBezTo>
                      <a:pt x="139" y="950"/>
                      <a:pt x="127" y="1010"/>
                      <a:pt x="116" y="1054"/>
                    </a:cubicBezTo>
                    <a:cubicBezTo>
                      <a:pt x="110" y="1075"/>
                      <a:pt x="103" y="1095"/>
                      <a:pt x="96" y="1115"/>
                    </a:cubicBezTo>
                    <a:cubicBezTo>
                      <a:pt x="90" y="1131"/>
                      <a:pt x="84" y="1146"/>
                      <a:pt x="83" y="1164"/>
                    </a:cubicBezTo>
                    <a:cubicBezTo>
                      <a:pt x="82" y="1180"/>
                      <a:pt x="89" y="1195"/>
                      <a:pt x="100" y="1207"/>
                    </a:cubicBezTo>
                    <a:cubicBezTo>
                      <a:pt x="112" y="1219"/>
                      <a:pt x="131" y="1225"/>
                      <a:pt x="145" y="1235"/>
                    </a:cubicBezTo>
                    <a:cubicBezTo>
                      <a:pt x="176" y="1255"/>
                      <a:pt x="178" y="1292"/>
                      <a:pt x="174" y="1327"/>
                    </a:cubicBezTo>
                    <a:cubicBezTo>
                      <a:pt x="171" y="1358"/>
                      <a:pt x="157" y="1385"/>
                      <a:pt x="134" y="1404"/>
                    </a:cubicBezTo>
                    <a:cubicBezTo>
                      <a:pt x="115" y="1420"/>
                      <a:pt x="91" y="1429"/>
                      <a:pt x="69" y="1441"/>
                    </a:cubicBezTo>
                    <a:cubicBezTo>
                      <a:pt x="48" y="1452"/>
                      <a:pt x="28" y="1467"/>
                      <a:pt x="16" y="1489"/>
                    </a:cubicBezTo>
                    <a:cubicBezTo>
                      <a:pt x="0" y="1520"/>
                      <a:pt x="3" y="1562"/>
                      <a:pt x="6" y="1596"/>
                    </a:cubicBezTo>
                    <a:cubicBezTo>
                      <a:pt x="13" y="1684"/>
                      <a:pt x="47" y="1766"/>
                      <a:pt x="79" y="1847"/>
                    </a:cubicBezTo>
                    <a:cubicBezTo>
                      <a:pt x="92" y="1879"/>
                      <a:pt x="106" y="1912"/>
                      <a:pt x="110" y="1947"/>
                    </a:cubicBezTo>
                    <a:cubicBezTo>
                      <a:pt x="114" y="1980"/>
                      <a:pt x="103" y="2016"/>
                      <a:pt x="95" y="2047"/>
                    </a:cubicBezTo>
                    <a:cubicBezTo>
                      <a:pt x="70" y="2135"/>
                      <a:pt x="36" y="2219"/>
                      <a:pt x="19" y="2309"/>
                    </a:cubicBezTo>
                    <a:cubicBezTo>
                      <a:pt x="12" y="2347"/>
                      <a:pt x="15" y="2381"/>
                      <a:pt x="28" y="2417"/>
                    </a:cubicBezTo>
                    <a:cubicBezTo>
                      <a:pt x="41" y="2454"/>
                      <a:pt x="60" y="2488"/>
                      <a:pt x="79" y="2522"/>
                    </a:cubicBezTo>
                    <a:cubicBezTo>
                      <a:pt x="101" y="2565"/>
                      <a:pt x="123" y="2609"/>
                      <a:pt x="127" y="2659"/>
                    </a:cubicBezTo>
                    <a:cubicBezTo>
                      <a:pt x="130" y="2702"/>
                      <a:pt x="117" y="2747"/>
                      <a:pt x="106" y="2788"/>
                    </a:cubicBezTo>
                    <a:cubicBezTo>
                      <a:pt x="95" y="2831"/>
                      <a:pt x="84" y="2875"/>
                      <a:pt x="86" y="2920"/>
                    </a:cubicBezTo>
                    <a:cubicBezTo>
                      <a:pt x="87" y="2944"/>
                      <a:pt x="93" y="2979"/>
                      <a:pt x="111" y="2997"/>
                    </a:cubicBezTo>
                    <a:cubicBezTo>
                      <a:pt x="117" y="3003"/>
                      <a:pt x="126" y="3004"/>
                      <a:pt x="134" y="3005"/>
                    </a:cubicBezTo>
                    <a:cubicBezTo>
                      <a:pt x="149" y="3008"/>
                      <a:pt x="164" y="3012"/>
                      <a:pt x="179" y="3018"/>
                    </a:cubicBezTo>
                    <a:cubicBezTo>
                      <a:pt x="185" y="3020"/>
                      <a:pt x="191" y="3023"/>
                      <a:pt x="197" y="3027"/>
                    </a:cubicBezTo>
                    <a:lnTo>
                      <a:pt x="197" y="3018"/>
                    </a:lnTo>
                    <a:close/>
                  </a:path>
                </a:pathLst>
              </a:custGeom>
              <a:solidFill>
                <a:srgbClr val="96BD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837"/>
              <p:cNvSpPr>
                <a:spLocks/>
              </p:cNvSpPr>
              <p:nvPr/>
            </p:nvSpPr>
            <p:spPr bwMode="auto">
              <a:xfrm>
                <a:off x="2499" y="1890"/>
                <a:ext cx="6" cy="74"/>
              </a:xfrm>
              <a:custGeom>
                <a:avLst/>
                <a:gdLst>
                  <a:gd name="T0" fmla="*/ 10 w 16"/>
                  <a:gd name="T1" fmla="*/ 174 h 191"/>
                  <a:gd name="T2" fmla="*/ 16 w 16"/>
                  <a:gd name="T3" fmla="*/ 191 h 191"/>
                  <a:gd name="T4" fmla="*/ 16 w 16"/>
                  <a:gd name="T5" fmla="*/ 178 h 191"/>
                  <a:gd name="T6" fmla="*/ 16 w 16"/>
                  <a:gd name="T7" fmla="*/ 50 h 191"/>
                  <a:gd name="T8" fmla="*/ 16 w 16"/>
                  <a:gd name="T9" fmla="*/ 0 h 191"/>
                  <a:gd name="T10" fmla="*/ 3 w 16"/>
                  <a:gd name="T11" fmla="*/ 84 h 191"/>
                  <a:gd name="T12" fmla="*/ 10 w 16"/>
                  <a:gd name="T13" fmla="*/ 17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91">
                    <a:moveTo>
                      <a:pt x="10" y="174"/>
                    </a:moveTo>
                    <a:cubicBezTo>
                      <a:pt x="12" y="180"/>
                      <a:pt x="14" y="185"/>
                      <a:pt x="16" y="191"/>
                    </a:cubicBezTo>
                    <a:cubicBezTo>
                      <a:pt x="16" y="178"/>
                      <a:pt x="16" y="178"/>
                      <a:pt x="16" y="178"/>
                    </a:cubicBezTo>
                    <a:cubicBezTo>
                      <a:pt x="5" y="137"/>
                      <a:pt x="9" y="93"/>
                      <a:pt x="16" y="5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28"/>
                      <a:pt x="5" y="56"/>
                      <a:pt x="3" y="84"/>
                    </a:cubicBezTo>
                    <a:cubicBezTo>
                      <a:pt x="0" y="114"/>
                      <a:pt x="1" y="145"/>
                      <a:pt x="10" y="174"/>
                    </a:cubicBezTo>
                  </a:path>
                </a:pathLst>
              </a:custGeom>
              <a:solidFill>
                <a:srgbClr val="96BD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838"/>
              <p:cNvSpPr>
                <a:spLocks/>
              </p:cNvSpPr>
              <p:nvPr/>
            </p:nvSpPr>
            <p:spPr bwMode="auto">
              <a:xfrm>
                <a:off x="2471" y="1722"/>
                <a:ext cx="34" cy="126"/>
              </a:xfrm>
              <a:custGeom>
                <a:avLst/>
                <a:gdLst>
                  <a:gd name="T0" fmla="*/ 25 w 87"/>
                  <a:gd name="T1" fmla="*/ 72 h 325"/>
                  <a:gd name="T2" fmla="*/ 33 w 87"/>
                  <a:gd name="T3" fmla="*/ 214 h 325"/>
                  <a:gd name="T4" fmla="*/ 71 w 87"/>
                  <a:gd name="T5" fmla="*/ 278 h 325"/>
                  <a:gd name="T6" fmla="*/ 87 w 87"/>
                  <a:gd name="T7" fmla="*/ 325 h 325"/>
                  <a:gd name="T8" fmla="*/ 87 w 87"/>
                  <a:gd name="T9" fmla="*/ 311 h 325"/>
                  <a:gd name="T10" fmla="*/ 69 w 87"/>
                  <a:gd name="T11" fmla="*/ 267 h 325"/>
                  <a:gd name="T12" fmla="*/ 18 w 87"/>
                  <a:gd name="T13" fmla="*/ 129 h 325"/>
                  <a:gd name="T14" fmla="*/ 65 w 87"/>
                  <a:gd name="T15" fmla="*/ 40 h 325"/>
                  <a:gd name="T16" fmla="*/ 87 w 87"/>
                  <a:gd name="T17" fmla="*/ 19 h 325"/>
                  <a:gd name="T18" fmla="*/ 87 w 87"/>
                  <a:gd name="T19" fmla="*/ 0 h 325"/>
                  <a:gd name="T20" fmla="*/ 83 w 87"/>
                  <a:gd name="T21" fmla="*/ 3 h 325"/>
                  <a:gd name="T22" fmla="*/ 25 w 87"/>
                  <a:gd name="T23" fmla="*/ 72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7" h="325">
                    <a:moveTo>
                      <a:pt x="25" y="72"/>
                    </a:moveTo>
                    <a:cubicBezTo>
                      <a:pt x="0" y="120"/>
                      <a:pt x="8" y="169"/>
                      <a:pt x="33" y="214"/>
                    </a:cubicBezTo>
                    <a:cubicBezTo>
                      <a:pt x="46" y="235"/>
                      <a:pt x="60" y="256"/>
                      <a:pt x="71" y="278"/>
                    </a:cubicBezTo>
                    <a:cubicBezTo>
                      <a:pt x="79" y="293"/>
                      <a:pt x="84" y="309"/>
                      <a:pt x="87" y="325"/>
                    </a:cubicBezTo>
                    <a:cubicBezTo>
                      <a:pt x="87" y="311"/>
                      <a:pt x="87" y="311"/>
                      <a:pt x="87" y="311"/>
                    </a:cubicBezTo>
                    <a:cubicBezTo>
                      <a:pt x="82" y="296"/>
                      <a:pt x="76" y="282"/>
                      <a:pt x="69" y="267"/>
                    </a:cubicBezTo>
                    <a:cubicBezTo>
                      <a:pt x="44" y="222"/>
                      <a:pt x="10" y="185"/>
                      <a:pt x="18" y="129"/>
                    </a:cubicBezTo>
                    <a:cubicBezTo>
                      <a:pt x="23" y="94"/>
                      <a:pt x="42" y="64"/>
                      <a:pt x="65" y="40"/>
                    </a:cubicBezTo>
                    <a:cubicBezTo>
                      <a:pt x="72" y="32"/>
                      <a:pt x="80" y="25"/>
                      <a:pt x="87" y="19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6" y="1"/>
                      <a:pt x="84" y="2"/>
                      <a:pt x="83" y="3"/>
                    </a:cubicBezTo>
                    <a:cubicBezTo>
                      <a:pt x="60" y="23"/>
                      <a:pt x="39" y="45"/>
                      <a:pt x="25" y="72"/>
                    </a:cubicBezTo>
                  </a:path>
                </a:pathLst>
              </a:custGeom>
              <a:solidFill>
                <a:srgbClr val="96BD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839"/>
              <p:cNvSpPr>
                <a:spLocks/>
              </p:cNvSpPr>
              <p:nvPr/>
            </p:nvSpPr>
            <p:spPr bwMode="auto">
              <a:xfrm>
                <a:off x="2372" y="1543"/>
                <a:ext cx="133" cy="1172"/>
              </a:xfrm>
              <a:custGeom>
                <a:avLst/>
                <a:gdLst>
                  <a:gd name="T0" fmla="*/ 339 w 343"/>
                  <a:gd name="T1" fmla="*/ 3000 h 3013"/>
                  <a:gd name="T2" fmla="*/ 249 w 343"/>
                  <a:gd name="T3" fmla="*/ 2981 h 3013"/>
                  <a:gd name="T4" fmla="*/ 209 w 343"/>
                  <a:gd name="T5" fmla="*/ 2709 h 3013"/>
                  <a:gd name="T6" fmla="*/ 51 w 343"/>
                  <a:gd name="T7" fmla="*/ 2553 h 3013"/>
                  <a:gd name="T8" fmla="*/ 55 w 343"/>
                  <a:gd name="T9" fmla="*/ 2405 h 3013"/>
                  <a:gd name="T10" fmla="*/ 70 w 343"/>
                  <a:gd name="T11" fmla="*/ 2241 h 3013"/>
                  <a:gd name="T12" fmla="*/ 178 w 343"/>
                  <a:gd name="T13" fmla="*/ 2135 h 3013"/>
                  <a:gd name="T14" fmla="*/ 168 w 343"/>
                  <a:gd name="T15" fmla="*/ 2085 h 3013"/>
                  <a:gd name="T16" fmla="*/ 181 w 343"/>
                  <a:gd name="T17" fmla="*/ 1880 h 3013"/>
                  <a:gd name="T18" fmla="*/ 106 w 343"/>
                  <a:gd name="T19" fmla="*/ 1831 h 3013"/>
                  <a:gd name="T20" fmla="*/ 137 w 343"/>
                  <a:gd name="T21" fmla="*/ 1745 h 3013"/>
                  <a:gd name="T22" fmla="*/ 99 w 343"/>
                  <a:gd name="T23" fmla="*/ 1632 h 3013"/>
                  <a:gd name="T24" fmla="*/ 147 w 343"/>
                  <a:gd name="T25" fmla="*/ 1467 h 3013"/>
                  <a:gd name="T26" fmla="*/ 194 w 343"/>
                  <a:gd name="T27" fmla="*/ 1249 h 3013"/>
                  <a:gd name="T28" fmla="*/ 137 w 343"/>
                  <a:gd name="T29" fmla="*/ 986 h 3013"/>
                  <a:gd name="T30" fmla="*/ 63 w 343"/>
                  <a:gd name="T31" fmla="*/ 821 h 3013"/>
                  <a:gd name="T32" fmla="*/ 135 w 343"/>
                  <a:gd name="T33" fmla="*/ 587 h 3013"/>
                  <a:gd name="T34" fmla="*/ 97 w 343"/>
                  <a:gd name="T35" fmla="*/ 431 h 3013"/>
                  <a:gd name="T36" fmla="*/ 121 w 343"/>
                  <a:gd name="T37" fmla="*/ 272 h 3013"/>
                  <a:gd name="T38" fmla="*/ 121 w 343"/>
                  <a:gd name="T39" fmla="*/ 180 h 3013"/>
                  <a:gd name="T40" fmla="*/ 130 w 343"/>
                  <a:gd name="T41" fmla="*/ 13 h 3013"/>
                  <a:gd name="T42" fmla="*/ 104 w 343"/>
                  <a:gd name="T43" fmla="*/ 91 h 3013"/>
                  <a:gd name="T44" fmla="*/ 68 w 343"/>
                  <a:gd name="T45" fmla="*/ 233 h 3013"/>
                  <a:gd name="T46" fmla="*/ 165 w 343"/>
                  <a:gd name="T47" fmla="*/ 352 h 3013"/>
                  <a:gd name="T48" fmla="*/ 93 w 343"/>
                  <a:gd name="T49" fmla="*/ 505 h 3013"/>
                  <a:gd name="T50" fmla="*/ 122 w 343"/>
                  <a:gd name="T51" fmla="*/ 611 h 3013"/>
                  <a:gd name="T52" fmla="*/ 97 w 343"/>
                  <a:gd name="T53" fmla="*/ 857 h 3013"/>
                  <a:gd name="T54" fmla="*/ 113 w 343"/>
                  <a:gd name="T55" fmla="*/ 1027 h 3013"/>
                  <a:gd name="T56" fmla="*/ 183 w 343"/>
                  <a:gd name="T57" fmla="*/ 1259 h 3013"/>
                  <a:gd name="T58" fmla="*/ 108 w 343"/>
                  <a:gd name="T59" fmla="*/ 1374 h 3013"/>
                  <a:gd name="T60" fmla="*/ 141 w 343"/>
                  <a:gd name="T61" fmla="*/ 1562 h 3013"/>
                  <a:gd name="T62" fmla="*/ 86 w 343"/>
                  <a:gd name="T63" fmla="*/ 1636 h 3013"/>
                  <a:gd name="T64" fmla="*/ 129 w 343"/>
                  <a:gd name="T65" fmla="*/ 1722 h 3013"/>
                  <a:gd name="T66" fmla="*/ 100 w 343"/>
                  <a:gd name="T67" fmla="*/ 1813 h 3013"/>
                  <a:gd name="T68" fmla="*/ 179 w 343"/>
                  <a:gd name="T69" fmla="*/ 1883 h 3013"/>
                  <a:gd name="T70" fmla="*/ 151 w 343"/>
                  <a:gd name="T71" fmla="*/ 2006 h 3013"/>
                  <a:gd name="T72" fmla="*/ 173 w 343"/>
                  <a:gd name="T73" fmla="*/ 2121 h 3013"/>
                  <a:gd name="T74" fmla="*/ 59 w 343"/>
                  <a:gd name="T75" fmla="*/ 2180 h 3013"/>
                  <a:gd name="T76" fmla="*/ 74 w 343"/>
                  <a:gd name="T77" fmla="*/ 2349 h 3013"/>
                  <a:gd name="T78" fmla="*/ 2 w 343"/>
                  <a:gd name="T79" fmla="*/ 2476 h 3013"/>
                  <a:gd name="T80" fmla="*/ 179 w 343"/>
                  <a:gd name="T81" fmla="*/ 2639 h 3013"/>
                  <a:gd name="T82" fmla="*/ 206 w 343"/>
                  <a:gd name="T83" fmla="*/ 2941 h 3013"/>
                  <a:gd name="T84" fmla="*/ 325 w 343"/>
                  <a:gd name="T85" fmla="*/ 2997 h 3013"/>
                  <a:gd name="T86" fmla="*/ 343 w 343"/>
                  <a:gd name="T87" fmla="*/ 3007 h 30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43" h="3013">
                    <a:moveTo>
                      <a:pt x="343" y="3007"/>
                    </a:moveTo>
                    <a:cubicBezTo>
                      <a:pt x="342" y="3005"/>
                      <a:pt x="340" y="3002"/>
                      <a:pt x="339" y="3000"/>
                    </a:cubicBezTo>
                    <a:cubicBezTo>
                      <a:pt x="326" y="2981"/>
                      <a:pt x="305" y="2981"/>
                      <a:pt x="285" y="2982"/>
                    </a:cubicBezTo>
                    <a:cubicBezTo>
                      <a:pt x="273" y="2983"/>
                      <a:pt x="261" y="2984"/>
                      <a:pt x="249" y="2981"/>
                    </a:cubicBezTo>
                    <a:cubicBezTo>
                      <a:pt x="228" y="2977"/>
                      <a:pt x="215" y="2956"/>
                      <a:pt x="207" y="2936"/>
                    </a:cubicBezTo>
                    <a:cubicBezTo>
                      <a:pt x="179" y="2864"/>
                      <a:pt x="205" y="2783"/>
                      <a:pt x="209" y="2709"/>
                    </a:cubicBezTo>
                    <a:cubicBezTo>
                      <a:pt x="212" y="2655"/>
                      <a:pt x="171" y="2619"/>
                      <a:pt x="130" y="2596"/>
                    </a:cubicBezTo>
                    <a:cubicBezTo>
                      <a:pt x="104" y="2581"/>
                      <a:pt x="76" y="2570"/>
                      <a:pt x="51" y="2553"/>
                    </a:cubicBezTo>
                    <a:cubicBezTo>
                      <a:pt x="25" y="2535"/>
                      <a:pt x="1" y="2502"/>
                      <a:pt x="12" y="2468"/>
                    </a:cubicBezTo>
                    <a:cubicBezTo>
                      <a:pt x="20" y="2444"/>
                      <a:pt x="40" y="2424"/>
                      <a:pt x="55" y="2405"/>
                    </a:cubicBezTo>
                    <a:cubicBezTo>
                      <a:pt x="71" y="2383"/>
                      <a:pt x="86" y="2358"/>
                      <a:pt x="90" y="2330"/>
                    </a:cubicBezTo>
                    <a:cubicBezTo>
                      <a:pt x="96" y="2298"/>
                      <a:pt x="83" y="2269"/>
                      <a:pt x="70" y="2241"/>
                    </a:cubicBezTo>
                    <a:cubicBezTo>
                      <a:pt x="59" y="2218"/>
                      <a:pt x="60" y="2193"/>
                      <a:pt x="79" y="2175"/>
                    </a:cubicBezTo>
                    <a:cubicBezTo>
                      <a:pt x="107" y="2150"/>
                      <a:pt x="148" y="2155"/>
                      <a:pt x="178" y="2135"/>
                    </a:cubicBezTo>
                    <a:cubicBezTo>
                      <a:pt x="181" y="2133"/>
                      <a:pt x="184" y="2129"/>
                      <a:pt x="184" y="2125"/>
                    </a:cubicBezTo>
                    <a:cubicBezTo>
                      <a:pt x="183" y="2112"/>
                      <a:pt x="172" y="2097"/>
                      <a:pt x="168" y="2085"/>
                    </a:cubicBezTo>
                    <a:cubicBezTo>
                      <a:pt x="156" y="2053"/>
                      <a:pt x="155" y="2018"/>
                      <a:pt x="163" y="1984"/>
                    </a:cubicBezTo>
                    <a:cubicBezTo>
                      <a:pt x="170" y="1953"/>
                      <a:pt x="201" y="1912"/>
                      <a:pt x="181" y="1880"/>
                    </a:cubicBezTo>
                    <a:cubicBezTo>
                      <a:pt x="169" y="1861"/>
                      <a:pt x="148" y="1857"/>
                      <a:pt x="129" y="1850"/>
                    </a:cubicBezTo>
                    <a:cubicBezTo>
                      <a:pt x="120" y="1847"/>
                      <a:pt x="105" y="1842"/>
                      <a:pt x="106" y="1831"/>
                    </a:cubicBezTo>
                    <a:cubicBezTo>
                      <a:pt x="107" y="1821"/>
                      <a:pt x="112" y="1812"/>
                      <a:pt x="117" y="1804"/>
                    </a:cubicBezTo>
                    <a:cubicBezTo>
                      <a:pt x="127" y="1786"/>
                      <a:pt x="137" y="1767"/>
                      <a:pt x="137" y="1745"/>
                    </a:cubicBezTo>
                    <a:cubicBezTo>
                      <a:pt x="137" y="1721"/>
                      <a:pt x="123" y="1698"/>
                      <a:pt x="108" y="1681"/>
                    </a:cubicBezTo>
                    <a:cubicBezTo>
                      <a:pt x="95" y="1666"/>
                      <a:pt x="88" y="1651"/>
                      <a:pt x="99" y="1632"/>
                    </a:cubicBezTo>
                    <a:cubicBezTo>
                      <a:pt x="108" y="1619"/>
                      <a:pt x="121" y="1609"/>
                      <a:pt x="131" y="1598"/>
                    </a:cubicBezTo>
                    <a:cubicBezTo>
                      <a:pt x="165" y="1560"/>
                      <a:pt x="163" y="1513"/>
                      <a:pt x="147" y="1467"/>
                    </a:cubicBezTo>
                    <a:cubicBezTo>
                      <a:pt x="132" y="1425"/>
                      <a:pt x="82" y="1347"/>
                      <a:pt x="134" y="1312"/>
                    </a:cubicBezTo>
                    <a:cubicBezTo>
                      <a:pt x="160" y="1294"/>
                      <a:pt x="194" y="1289"/>
                      <a:pt x="194" y="1249"/>
                    </a:cubicBezTo>
                    <a:cubicBezTo>
                      <a:pt x="194" y="1213"/>
                      <a:pt x="162" y="1192"/>
                      <a:pt x="139" y="1171"/>
                    </a:cubicBezTo>
                    <a:cubicBezTo>
                      <a:pt x="82" y="1121"/>
                      <a:pt x="122" y="1048"/>
                      <a:pt x="137" y="986"/>
                    </a:cubicBezTo>
                    <a:cubicBezTo>
                      <a:pt x="150" y="938"/>
                      <a:pt x="142" y="892"/>
                      <a:pt x="107" y="857"/>
                    </a:cubicBezTo>
                    <a:cubicBezTo>
                      <a:pt x="93" y="844"/>
                      <a:pt x="77" y="834"/>
                      <a:pt x="63" y="821"/>
                    </a:cubicBezTo>
                    <a:cubicBezTo>
                      <a:pt x="44" y="803"/>
                      <a:pt x="47" y="778"/>
                      <a:pt x="56" y="754"/>
                    </a:cubicBezTo>
                    <a:cubicBezTo>
                      <a:pt x="78" y="697"/>
                      <a:pt x="135" y="653"/>
                      <a:pt x="135" y="587"/>
                    </a:cubicBezTo>
                    <a:cubicBezTo>
                      <a:pt x="134" y="559"/>
                      <a:pt x="119" y="532"/>
                      <a:pt x="102" y="511"/>
                    </a:cubicBezTo>
                    <a:cubicBezTo>
                      <a:pt x="81" y="485"/>
                      <a:pt x="76" y="458"/>
                      <a:pt x="97" y="431"/>
                    </a:cubicBezTo>
                    <a:cubicBezTo>
                      <a:pt x="120" y="402"/>
                      <a:pt x="169" y="387"/>
                      <a:pt x="180" y="349"/>
                    </a:cubicBezTo>
                    <a:cubicBezTo>
                      <a:pt x="190" y="312"/>
                      <a:pt x="147" y="284"/>
                      <a:pt x="121" y="272"/>
                    </a:cubicBezTo>
                    <a:cubicBezTo>
                      <a:pt x="112" y="267"/>
                      <a:pt x="78" y="257"/>
                      <a:pt x="75" y="245"/>
                    </a:cubicBezTo>
                    <a:cubicBezTo>
                      <a:pt x="69" y="220"/>
                      <a:pt x="107" y="193"/>
                      <a:pt x="121" y="180"/>
                    </a:cubicBezTo>
                    <a:cubicBezTo>
                      <a:pt x="137" y="165"/>
                      <a:pt x="122" y="134"/>
                      <a:pt x="117" y="117"/>
                    </a:cubicBezTo>
                    <a:cubicBezTo>
                      <a:pt x="104" y="79"/>
                      <a:pt x="102" y="44"/>
                      <a:pt x="130" y="13"/>
                    </a:cubicBezTo>
                    <a:cubicBezTo>
                      <a:pt x="132" y="11"/>
                      <a:pt x="124" y="0"/>
                      <a:pt x="123" y="1"/>
                    </a:cubicBezTo>
                    <a:cubicBezTo>
                      <a:pt x="100" y="26"/>
                      <a:pt x="95" y="57"/>
                      <a:pt x="104" y="91"/>
                    </a:cubicBezTo>
                    <a:cubicBezTo>
                      <a:pt x="112" y="118"/>
                      <a:pt x="133" y="151"/>
                      <a:pt x="108" y="173"/>
                    </a:cubicBezTo>
                    <a:cubicBezTo>
                      <a:pt x="93" y="185"/>
                      <a:pt x="64" y="209"/>
                      <a:pt x="68" y="233"/>
                    </a:cubicBezTo>
                    <a:cubicBezTo>
                      <a:pt x="70" y="248"/>
                      <a:pt x="81" y="259"/>
                      <a:pt x="92" y="267"/>
                    </a:cubicBezTo>
                    <a:cubicBezTo>
                      <a:pt x="119" y="284"/>
                      <a:pt x="199" y="303"/>
                      <a:pt x="165" y="352"/>
                    </a:cubicBezTo>
                    <a:cubicBezTo>
                      <a:pt x="141" y="387"/>
                      <a:pt x="90" y="398"/>
                      <a:pt x="77" y="443"/>
                    </a:cubicBezTo>
                    <a:cubicBezTo>
                      <a:pt x="71" y="464"/>
                      <a:pt x="82" y="487"/>
                      <a:pt x="93" y="505"/>
                    </a:cubicBezTo>
                    <a:cubicBezTo>
                      <a:pt x="105" y="524"/>
                      <a:pt x="120" y="538"/>
                      <a:pt x="126" y="562"/>
                    </a:cubicBezTo>
                    <a:cubicBezTo>
                      <a:pt x="129" y="578"/>
                      <a:pt x="127" y="595"/>
                      <a:pt x="122" y="611"/>
                    </a:cubicBezTo>
                    <a:cubicBezTo>
                      <a:pt x="104" y="669"/>
                      <a:pt x="45" y="711"/>
                      <a:pt x="42" y="775"/>
                    </a:cubicBezTo>
                    <a:cubicBezTo>
                      <a:pt x="40" y="813"/>
                      <a:pt x="71" y="836"/>
                      <a:pt x="97" y="857"/>
                    </a:cubicBezTo>
                    <a:cubicBezTo>
                      <a:pt x="116" y="872"/>
                      <a:pt x="131" y="888"/>
                      <a:pt x="135" y="914"/>
                    </a:cubicBezTo>
                    <a:cubicBezTo>
                      <a:pt x="141" y="953"/>
                      <a:pt x="125" y="991"/>
                      <a:pt x="113" y="1027"/>
                    </a:cubicBezTo>
                    <a:cubicBezTo>
                      <a:pt x="97" y="1077"/>
                      <a:pt x="95" y="1130"/>
                      <a:pt x="131" y="1171"/>
                    </a:cubicBezTo>
                    <a:cubicBezTo>
                      <a:pt x="154" y="1197"/>
                      <a:pt x="201" y="1215"/>
                      <a:pt x="183" y="1259"/>
                    </a:cubicBezTo>
                    <a:cubicBezTo>
                      <a:pt x="171" y="1289"/>
                      <a:pt x="129" y="1288"/>
                      <a:pt x="112" y="1314"/>
                    </a:cubicBezTo>
                    <a:cubicBezTo>
                      <a:pt x="100" y="1331"/>
                      <a:pt x="104" y="1355"/>
                      <a:pt x="108" y="1374"/>
                    </a:cubicBezTo>
                    <a:cubicBezTo>
                      <a:pt x="117" y="1414"/>
                      <a:pt x="139" y="1447"/>
                      <a:pt x="148" y="1487"/>
                    </a:cubicBezTo>
                    <a:cubicBezTo>
                      <a:pt x="154" y="1512"/>
                      <a:pt x="153" y="1539"/>
                      <a:pt x="141" y="1562"/>
                    </a:cubicBezTo>
                    <a:cubicBezTo>
                      <a:pt x="133" y="1578"/>
                      <a:pt x="120" y="1590"/>
                      <a:pt x="108" y="1602"/>
                    </a:cubicBezTo>
                    <a:cubicBezTo>
                      <a:pt x="98" y="1612"/>
                      <a:pt x="88" y="1622"/>
                      <a:pt x="86" y="1636"/>
                    </a:cubicBezTo>
                    <a:cubicBezTo>
                      <a:pt x="84" y="1651"/>
                      <a:pt x="93" y="1667"/>
                      <a:pt x="101" y="1678"/>
                    </a:cubicBezTo>
                    <a:cubicBezTo>
                      <a:pt x="111" y="1693"/>
                      <a:pt x="125" y="1704"/>
                      <a:pt x="129" y="1722"/>
                    </a:cubicBezTo>
                    <a:cubicBezTo>
                      <a:pt x="131" y="1735"/>
                      <a:pt x="129" y="1748"/>
                      <a:pt x="125" y="1760"/>
                    </a:cubicBezTo>
                    <a:cubicBezTo>
                      <a:pt x="119" y="1779"/>
                      <a:pt x="106" y="1794"/>
                      <a:pt x="100" y="1813"/>
                    </a:cubicBezTo>
                    <a:cubicBezTo>
                      <a:pt x="95" y="1828"/>
                      <a:pt x="103" y="1842"/>
                      <a:pt x="113" y="1851"/>
                    </a:cubicBezTo>
                    <a:cubicBezTo>
                      <a:pt x="132" y="1868"/>
                      <a:pt x="160" y="1866"/>
                      <a:pt x="179" y="1883"/>
                    </a:cubicBezTo>
                    <a:cubicBezTo>
                      <a:pt x="188" y="1891"/>
                      <a:pt x="173" y="1921"/>
                      <a:pt x="169" y="1932"/>
                    </a:cubicBezTo>
                    <a:cubicBezTo>
                      <a:pt x="160" y="1956"/>
                      <a:pt x="152" y="1980"/>
                      <a:pt x="151" y="2006"/>
                    </a:cubicBezTo>
                    <a:cubicBezTo>
                      <a:pt x="149" y="2038"/>
                      <a:pt x="157" y="2070"/>
                      <a:pt x="170" y="2099"/>
                    </a:cubicBezTo>
                    <a:cubicBezTo>
                      <a:pt x="173" y="2107"/>
                      <a:pt x="181" y="2114"/>
                      <a:pt x="173" y="2121"/>
                    </a:cubicBezTo>
                    <a:cubicBezTo>
                      <a:pt x="168" y="2126"/>
                      <a:pt x="161" y="2128"/>
                      <a:pt x="155" y="2130"/>
                    </a:cubicBezTo>
                    <a:cubicBezTo>
                      <a:pt x="124" y="2140"/>
                      <a:pt x="73" y="2144"/>
                      <a:pt x="59" y="2180"/>
                    </a:cubicBezTo>
                    <a:cubicBezTo>
                      <a:pt x="50" y="2201"/>
                      <a:pt x="59" y="2224"/>
                      <a:pt x="68" y="2243"/>
                    </a:cubicBezTo>
                    <a:cubicBezTo>
                      <a:pt x="85" y="2278"/>
                      <a:pt x="90" y="2312"/>
                      <a:pt x="74" y="2349"/>
                    </a:cubicBezTo>
                    <a:cubicBezTo>
                      <a:pt x="63" y="2376"/>
                      <a:pt x="43" y="2398"/>
                      <a:pt x="26" y="2420"/>
                    </a:cubicBezTo>
                    <a:cubicBezTo>
                      <a:pt x="14" y="2435"/>
                      <a:pt x="0" y="2455"/>
                      <a:pt x="2" y="2476"/>
                    </a:cubicBezTo>
                    <a:cubicBezTo>
                      <a:pt x="8" y="2535"/>
                      <a:pt x="54" y="2567"/>
                      <a:pt x="100" y="2590"/>
                    </a:cubicBezTo>
                    <a:cubicBezTo>
                      <a:pt x="128" y="2604"/>
                      <a:pt x="156" y="2617"/>
                      <a:pt x="179" y="2639"/>
                    </a:cubicBezTo>
                    <a:cubicBezTo>
                      <a:pt x="206" y="2664"/>
                      <a:pt x="203" y="2694"/>
                      <a:pt x="199" y="2729"/>
                    </a:cubicBezTo>
                    <a:cubicBezTo>
                      <a:pt x="190" y="2798"/>
                      <a:pt x="175" y="2876"/>
                      <a:pt x="206" y="2941"/>
                    </a:cubicBezTo>
                    <a:cubicBezTo>
                      <a:pt x="217" y="2965"/>
                      <a:pt x="232" y="2989"/>
                      <a:pt x="258" y="2995"/>
                    </a:cubicBezTo>
                    <a:cubicBezTo>
                      <a:pt x="280" y="2999"/>
                      <a:pt x="303" y="2989"/>
                      <a:pt x="325" y="2997"/>
                    </a:cubicBezTo>
                    <a:cubicBezTo>
                      <a:pt x="334" y="3000"/>
                      <a:pt x="339" y="3006"/>
                      <a:pt x="343" y="3013"/>
                    </a:cubicBezTo>
                    <a:lnTo>
                      <a:pt x="343" y="3007"/>
                    </a:lnTo>
                    <a:close/>
                  </a:path>
                </a:pathLst>
              </a:custGeom>
              <a:solidFill>
                <a:srgbClr val="83A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840"/>
              <p:cNvSpPr>
                <a:spLocks/>
              </p:cNvSpPr>
              <p:nvPr/>
            </p:nvSpPr>
            <p:spPr bwMode="auto">
              <a:xfrm>
                <a:off x="2274" y="1448"/>
                <a:ext cx="64" cy="937"/>
              </a:xfrm>
              <a:custGeom>
                <a:avLst/>
                <a:gdLst>
                  <a:gd name="T0" fmla="*/ 139 w 165"/>
                  <a:gd name="T1" fmla="*/ 2407 h 2407"/>
                  <a:gd name="T2" fmla="*/ 113 w 165"/>
                  <a:gd name="T3" fmla="*/ 2340 h 2407"/>
                  <a:gd name="T4" fmla="*/ 60 w 165"/>
                  <a:gd name="T5" fmla="*/ 2242 h 2407"/>
                  <a:gd name="T6" fmla="*/ 138 w 165"/>
                  <a:gd name="T7" fmla="*/ 2015 h 2407"/>
                  <a:gd name="T8" fmla="*/ 90 w 165"/>
                  <a:gd name="T9" fmla="*/ 1840 h 2407"/>
                  <a:gd name="T10" fmla="*/ 25 w 165"/>
                  <a:gd name="T11" fmla="*/ 1743 h 2407"/>
                  <a:gd name="T12" fmla="*/ 21 w 165"/>
                  <a:gd name="T13" fmla="*/ 1641 h 2407"/>
                  <a:gd name="T14" fmla="*/ 129 w 165"/>
                  <a:gd name="T15" fmla="*/ 1579 h 2407"/>
                  <a:gd name="T16" fmla="*/ 148 w 165"/>
                  <a:gd name="T17" fmla="*/ 1524 h 2407"/>
                  <a:gd name="T18" fmla="*/ 111 w 165"/>
                  <a:gd name="T19" fmla="*/ 1420 h 2407"/>
                  <a:gd name="T20" fmla="*/ 10 w 165"/>
                  <a:gd name="T21" fmla="*/ 1240 h 2407"/>
                  <a:gd name="T22" fmla="*/ 74 w 165"/>
                  <a:gd name="T23" fmla="*/ 1114 h 2407"/>
                  <a:gd name="T24" fmla="*/ 84 w 165"/>
                  <a:gd name="T25" fmla="*/ 954 h 2407"/>
                  <a:gd name="T26" fmla="*/ 52 w 165"/>
                  <a:gd name="T27" fmla="*/ 854 h 2407"/>
                  <a:gd name="T28" fmla="*/ 73 w 165"/>
                  <a:gd name="T29" fmla="*/ 795 h 2407"/>
                  <a:gd name="T30" fmla="*/ 133 w 165"/>
                  <a:gd name="T31" fmla="*/ 708 h 2407"/>
                  <a:gd name="T32" fmla="*/ 68 w 165"/>
                  <a:gd name="T33" fmla="*/ 570 h 2407"/>
                  <a:gd name="T34" fmla="*/ 55 w 165"/>
                  <a:gd name="T35" fmla="*/ 518 h 2407"/>
                  <a:gd name="T36" fmla="*/ 77 w 165"/>
                  <a:gd name="T37" fmla="*/ 492 h 2407"/>
                  <a:gd name="T38" fmla="*/ 81 w 165"/>
                  <a:gd name="T39" fmla="*/ 398 h 2407"/>
                  <a:gd name="T40" fmla="*/ 35 w 165"/>
                  <a:gd name="T41" fmla="*/ 300 h 2407"/>
                  <a:gd name="T42" fmla="*/ 41 w 165"/>
                  <a:gd name="T43" fmla="*/ 232 h 2407"/>
                  <a:gd name="T44" fmla="*/ 121 w 165"/>
                  <a:gd name="T45" fmla="*/ 130 h 2407"/>
                  <a:gd name="T46" fmla="*/ 146 w 165"/>
                  <a:gd name="T47" fmla="*/ 67 h 2407"/>
                  <a:gd name="T48" fmla="*/ 92 w 165"/>
                  <a:gd name="T49" fmla="*/ 0 h 2407"/>
                  <a:gd name="T50" fmla="*/ 98 w 165"/>
                  <a:gd name="T51" fmla="*/ 13 h 2407"/>
                  <a:gd name="T52" fmla="*/ 139 w 165"/>
                  <a:gd name="T53" fmla="*/ 69 h 2407"/>
                  <a:gd name="T54" fmla="*/ 117 w 165"/>
                  <a:gd name="T55" fmla="*/ 114 h 2407"/>
                  <a:gd name="T56" fmla="*/ 37 w 165"/>
                  <a:gd name="T57" fmla="*/ 213 h 2407"/>
                  <a:gd name="T58" fmla="*/ 50 w 165"/>
                  <a:gd name="T59" fmla="*/ 342 h 2407"/>
                  <a:gd name="T60" fmla="*/ 72 w 165"/>
                  <a:gd name="T61" fmla="*/ 478 h 2407"/>
                  <a:gd name="T62" fmla="*/ 50 w 165"/>
                  <a:gd name="T63" fmla="*/ 538 h 2407"/>
                  <a:gd name="T64" fmla="*/ 87 w 165"/>
                  <a:gd name="T65" fmla="*/ 603 h 2407"/>
                  <a:gd name="T66" fmla="*/ 127 w 165"/>
                  <a:gd name="T67" fmla="*/ 687 h 2407"/>
                  <a:gd name="T68" fmla="*/ 69 w 165"/>
                  <a:gd name="T69" fmla="*/ 778 h 2407"/>
                  <a:gd name="T70" fmla="*/ 59 w 165"/>
                  <a:gd name="T71" fmla="*/ 905 h 2407"/>
                  <a:gd name="T72" fmla="*/ 92 w 165"/>
                  <a:gd name="T73" fmla="*/ 1018 h 2407"/>
                  <a:gd name="T74" fmla="*/ 70 w 165"/>
                  <a:gd name="T75" fmla="*/ 1096 h 2407"/>
                  <a:gd name="T76" fmla="*/ 4 w 165"/>
                  <a:gd name="T77" fmla="*/ 1217 h 2407"/>
                  <a:gd name="T78" fmla="*/ 20 w 165"/>
                  <a:gd name="T79" fmla="*/ 1292 h 2407"/>
                  <a:gd name="T80" fmla="*/ 73 w 165"/>
                  <a:gd name="T81" fmla="*/ 1374 h 2407"/>
                  <a:gd name="T82" fmla="*/ 134 w 165"/>
                  <a:gd name="T83" fmla="*/ 1482 h 2407"/>
                  <a:gd name="T84" fmla="*/ 126 w 165"/>
                  <a:gd name="T85" fmla="*/ 1563 h 2407"/>
                  <a:gd name="T86" fmla="*/ 17 w 165"/>
                  <a:gd name="T87" fmla="*/ 1624 h 2407"/>
                  <a:gd name="T88" fmla="*/ 8 w 165"/>
                  <a:gd name="T89" fmla="*/ 1697 h 2407"/>
                  <a:gd name="T90" fmla="*/ 46 w 165"/>
                  <a:gd name="T91" fmla="*/ 1788 h 2407"/>
                  <a:gd name="T92" fmla="*/ 136 w 165"/>
                  <a:gd name="T93" fmla="*/ 1988 h 2407"/>
                  <a:gd name="T94" fmla="*/ 78 w 165"/>
                  <a:gd name="T95" fmla="*/ 2092 h 2407"/>
                  <a:gd name="T96" fmla="*/ 47 w 165"/>
                  <a:gd name="T97" fmla="*/ 2203 h 2407"/>
                  <a:gd name="T98" fmla="*/ 83 w 165"/>
                  <a:gd name="T99" fmla="*/ 2297 h 2407"/>
                  <a:gd name="T100" fmla="*/ 131 w 165"/>
                  <a:gd name="T101" fmla="*/ 2395 h 2407"/>
                  <a:gd name="T102" fmla="*/ 139 w 165"/>
                  <a:gd name="T103" fmla="*/ 2407 h 2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5" h="2407">
                    <a:moveTo>
                      <a:pt x="139" y="2407"/>
                    </a:moveTo>
                    <a:cubicBezTo>
                      <a:pt x="137" y="2382"/>
                      <a:pt x="125" y="2360"/>
                      <a:pt x="113" y="2340"/>
                    </a:cubicBezTo>
                    <a:cubicBezTo>
                      <a:pt x="94" y="2308"/>
                      <a:pt x="72" y="2278"/>
                      <a:pt x="60" y="2242"/>
                    </a:cubicBezTo>
                    <a:cubicBezTo>
                      <a:pt x="32" y="2153"/>
                      <a:pt x="105" y="2088"/>
                      <a:pt x="138" y="2015"/>
                    </a:cubicBezTo>
                    <a:cubicBezTo>
                      <a:pt x="165" y="1955"/>
                      <a:pt x="126" y="1886"/>
                      <a:pt x="90" y="1840"/>
                    </a:cubicBezTo>
                    <a:cubicBezTo>
                      <a:pt x="66" y="1809"/>
                      <a:pt x="40" y="1781"/>
                      <a:pt x="25" y="1743"/>
                    </a:cubicBezTo>
                    <a:cubicBezTo>
                      <a:pt x="13" y="1713"/>
                      <a:pt x="3" y="1671"/>
                      <a:pt x="21" y="1641"/>
                    </a:cubicBezTo>
                    <a:cubicBezTo>
                      <a:pt x="45" y="1603"/>
                      <a:pt x="97" y="1604"/>
                      <a:pt x="129" y="1579"/>
                    </a:cubicBezTo>
                    <a:cubicBezTo>
                      <a:pt x="146" y="1565"/>
                      <a:pt x="150" y="1545"/>
                      <a:pt x="148" y="1524"/>
                    </a:cubicBezTo>
                    <a:cubicBezTo>
                      <a:pt x="145" y="1488"/>
                      <a:pt x="129" y="1451"/>
                      <a:pt x="111" y="1420"/>
                    </a:cubicBezTo>
                    <a:cubicBezTo>
                      <a:pt x="78" y="1362"/>
                      <a:pt x="10" y="1314"/>
                      <a:pt x="10" y="1240"/>
                    </a:cubicBezTo>
                    <a:cubicBezTo>
                      <a:pt x="11" y="1191"/>
                      <a:pt x="51" y="1153"/>
                      <a:pt x="74" y="1114"/>
                    </a:cubicBezTo>
                    <a:cubicBezTo>
                      <a:pt x="104" y="1063"/>
                      <a:pt x="105" y="1009"/>
                      <a:pt x="84" y="954"/>
                    </a:cubicBezTo>
                    <a:cubicBezTo>
                      <a:pt x="71" y="921"/>
                      <a:pt x="52" y="891"/>
                      <a:pt x="52" y="854"/>
                    </a:cubicBezTo>
                    <a:cubicBezTo>
                      <a:pt x="52" y="832"/>
                      <a:pt x="61" y="812"/>
                      <a:pt x="73" y="795"/>
                    </a:cubicBezTo>
                    <a:cubicBezTo>
                      <a:pt x="93" y="766"/>
                      <a:pt x="126" y="744"/>
                      <a:pt x="133" y="708"/>
                    </a:cubicBezTo>
                    <a:cubicBezTo>
                      <a:pt x="143" y="655"/>
                      <a:pt x="93" y="608"/>
                      <a:pt x="68" y="570"/>
                    </a:cubicBezTo>
                    <a:cubicBezTo>
                      <a:pt x="59" y="555"/>
                      <a:pt x="48" y="536"/>
                      <a:pt x="55" y="518"/>
                    </a:cubicBezTo>
                    <a:cubicBezTo>
                      <a:pt x="59" y="507"/>
                      <a:pt x="70" y="500"/>
                      <a:pt x="77" y="492"/>
                    </a:cubicBezTo>
                    <a:cubicBezTo>
                      <a:pt x="103" y="466"/>
                      <a:pt x="94" y="429"/>
                      <a:pt x="81" y="398"/>
                    </a:cubicBezTo>
                    <a:cubicBezTo>
                      <a:pt x="68" y="364"/>
                      <a:pt x="44" y="335"/>
                      <a:pt x="35" y="300"/>
                    </a:cubicBezTo>
                    <a:cubicBezTo>
                      <a:pt x="29" y="277"/>
                      <a:pt x="32" y="253"/>
                      <a:pt x="41" y="232"/>
                    </a:cubicBezTo>
                    <a:cubicBezTo>
                      <a:pt x="58" y="191"/>
                      <a:pt x="93" y="163"/>
                      <a:pt x="121" y="130"/>
                    </a:cubicBezTo>
                    <a:cubicBezTo>
                      <a:pt x="136" y="113"/>
                      <a:pt x="150" y="91"/>
                      <a:pt x="146" y="67"/>
                    </a:cubicBezTo>
                    <a:cubicBezTo>
                      <a:pt x="140" y="37"/>
                      <a:pt x="114" y="16"/>
                      <a:pt x="92" y="0"/>
                    </a:cubicBezTo>
                    <a:cubicBezTo>
                      <a:pt x="93" y="0"/>
                      <a:pt x="95" y="10"/>
                      <a:pt x="98" y="13"/>
                    </a:cubicBezTo>
                    <a:cubicBezTo>
                      <a:pt x="116" y="25"/>
                      <a:pt x="141" y="42"/>
                      <a:pt x="139" y="69"/>
                    </a:cubicBezTo>
                    <a:cubicBezTo>
                      <a:pt x="138" y="86"/>
                      <a:pt x="127" y="101"/>
                      <a:pt x="117" y="114"/>
                    </a:cubicBezTo>
                    <a:cubicBezTo>
                      <a:pt x="90" y="147"/>
                      <a:pt x="57" y="174"/>
                      <a:pt x="37" y="213"/>
                    </a:cubicBezTo>
                    <a:cubicBezTo>
                      <a:pt x="15" y="256"/>
                      <a:pt x="26" y="302"/>
                      <a:pt x="50" y="342"/>
                    </a:cubicBezTo>
                    <a:cubicBezTo>
                      <a:pt x="71" y="379"/>
                      <a:pt x="108" y="439"/>
                      <a:pt x="72" y="478"/>
                    </a:cubicBezTo>
                    <a:cubicBezTo>
                      <a:pt x="54" y="497"/>
                      <a:pt x="40" y="509"/>
                      <a:pt x="50" y="538"/>
                    </a:cubicBezTo>
                    <a:cubicBezTo>
                      <a:pt x="58" y="562"/>
                      <a:pt x="73" y="583"/>
                      <a:pt x="87" y="603"/>
                    </a:cubicBezTo>
                    <a:cubicBezTo>
                      <a:pt x="106" y="628"/>
                      <a:pt x="128" y="654"/>
                      <a:pt x="127" y="687"/>
                    </a:cubicBezTo>
                    <a:cubicBezTo>
                      <a:pt x="126" y="726"/>
                      <a:pt x="90" y="751"/>
                      <a:pt x="69" y="778"/>
                    </a:cubicBezTo>
                    <a:cubicBezTo>
                      <a:pt x="39" y="817"/>
                      <a:pt x="41" y="861"/>
                      <a:pt x="59" y="905"/>
                    </a:cubicBezTo>
                    <a:cubicBezTo>
                      <a:pt x="73" y="943"/>
                      <a:pt x="92" y="976"/>
                      <a:pt x="92" y="1018"/>
                    </a:cubicBezTo>
                    <a:cubicBezTo>
                      <a:pt x="92" y="1046"/>
                      <a:pt x="83" y="1072"/>
                      <a:pt x="70" y="1096"/>
                    </a:cubicBezTo>
                    <a:cubicBezTo>
                      <a:pt x="48" y="1136"/>
                      <a:pt x="11" y="1170"/>
                      <a:pt x="4" y="1217"/>
                    </a:cubicBezTo>
                    <a:cubicBezTo>
                      <a:pt x="0" y="1243"/>
                      <a:pt x="10" y="1269"/>
                      <a:pt x="20" y="1292"/>
                    </a:cubicBezTo>
                    <a:cubicBezTo>
                      <a:pt x="34" y="1322"/>
                      <a:pt x="52" y="1349"/>
                      <a:pt x="73" y="1374"/>
                    </a:cubicBezTo>
                    <a:cubicBezTo>
                      <a:pt x="100" y="1407"/>
                      <a:pt x="121" y="1439"/>
                      <a:pt x="134" y="1482"/>
                    </a:cubicBezTo>
                    <a:cubicBezTo>
                      <a:pt x="142" y="1510"/>
                      <a:pt x="148" y="1541"/>
                      <a:pt x="126" y="1563"/>
                    </a:cubicBezTo>
                    <a:cubicBezTo>
                      <a:pt x="95" y="1593"/>
                      <a:pt x="46" y="1590"/>
                      <a:pt x="17" y="1624"/>
                    </a:cubicBezTo>
                    <a:cubicBezTo>
                      <a:pt x="1" y="1645"/>
                      <a:pt x="3" y="1672"/>
                      <a:pt x="8" y="1697"/>
                    </a:cubicBezTo>
                    <a:cubicBezTo>
                      <a:pt x="14" y="1730"/>
                      <a:pt x="28" y="1761"/>
                      <a:pt x="46" y="1788"/>
                    </a:cubicBezTo>
                    <a:cubicBezTo>
                      <a:pt x="85" y="1847"/>
                      <a:pt x="157" y="1906"/>
                      <a:pt x="136" y="1988"/>
                    </a:cubicBezTo>
                    <a:cubicBezTo>
                      <a:pt x="126" y="2026"/>
                      <a:pt x="97" y="2059"/>
                      <a:pt x="78" y="2092"/>
                    </a:cubicBezTo>
                    <a:cubicBezTo>
                      <a:pt x="58" y="2126"/>
                      <a:pt x="44" y="2163"/>
                      <a:pt x="47" y="2203"/>
                    </a:cubicBezTo>
                    <a:cubicBezTo>
                      <a:pt x="50" y="2237"/>
                      <a:pt x="66" y="2269"/>
                      <a:pt x="83" y="2297"/>
                    </a:cubicBezTo>
                    <a:cubicBezTo>
                      <a:pt x="101" y="2327"/>
                      <a:pt x="129" y="2358"/>
                      <a:pt x="131" y="2395"/>
                    </a:cubicBezTo>
                    <a:cubicBezTo>
                      <a:pt x="131" y="2399"/>
                      <a:pt x="138" y="2406"/>
                      <a:pt x="139" y="2407"/>
                    </a:cubicBezTo>
                  </a:path>
                </a:pathLst>
              </a:custGeom>
              <a:solidFill>
                <a:srgbClr val="96BD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841"/>
              <p:cNvSpPr>
                <a:spLocks/>
              </p:cNvSpPr>
              <p:nvPr/>
            </p:nvSpPr>
            <p:spPr bwMode="auto">
              <a:xfrm>
                <a:off x="2322" y="1470"/>
                <a:ext cx="126" cy="1110"/>
              </a:xfrm>
              <a:custGeom>
                <a:avLst/>
                <a:gdLst>
                  <a:gd name="T0" fmla="*/ 213 w 323"/>
                  <a:gd name="T1" fmla="*/ 2745 h 2852"/>
                  <a:gd name="T2" fmla="*/ 255 w 323"/>
                  <a:gd name="T3" fmla="*/ 2547 h 2852"/>
                  <a:gd name="T4" fmla="*/ 162 w 323"/>
                  <a:gd name="T5" fmla="*/ 2309 h 2852"/>
                  <a:gd name="T6" fmla="*/ 196 w 323"/>
                  <a:gd name="T7" fmla="*/ 2150 h 2852"/>
                  <a:gd name="T8" fmla="*/ 266 w 323"/>
                  <a:gd name="T9" fmla="*/ 2019 h 2852"/>
                  <a:gd name="T10" fmla="*/ 138 w 323"/>
                  <a:gd name="T11" fmla="*/ 1899 h 2852"/>
                  <a:gd name="T12" fmla="*/ 143 w 323"/>
                  <a:gd name="T13" fmla="*/ 1708 h 2852"/>
                  <a:gd name="T14" fmla="*/ 242 w 323"/>
                  <a:gd name="T15" fmla="*/ 1574 h 2852"/>
                  <a:gd name="T16" fmla="*/ 164 w 323"/>
                  <a:gd name="T17" fmla="*/ 1424 h 2852"/>
                  <a:gd name="T18" fmla="*/ 150 w 323"/>
                  <a:gd name="T19" fmla="*/ 1167 h 2852"/>
                  <a:gd name="T20" fmla="*/ 162 w 323"/>
                  <a:gd name="T21" fmla="*/ 932 h 2852"/>
                  <a:gd name="T22" fmla="*/ 103 w 323"/>
                  <a:gd name="T23" fmla="*/ 752 h 2852"/>
                  <a:gd name="T24" fmla="*/ 121 w 323"/>
                  <a:gd name="T25" fmla="*/ 572 h 2852"/>
                  <a:gd name="T26" fmla="*/ 51 w 323"/>
                  <a:gd name="T27" fmla="*/ 351 h 2852"/>
                  <a:gd name="T28" fmla="*/ 74 w 323"/>
                  <a:gd name="T29" fmla="*/ 157 h 2852"/>
                  <a:gd name="T30" fmla="*/ 76 w 323"/>
                  <a:gd name="T31" fmla="*/ 62 h 2852"/>
                  <a:gd name="T32" fmla="*/ 206 w 323"/>
                  <a:gd name="T33" fmla="*/ 67 h 2852"/>
                  <a:gd name="T34" fmla="*/ 122 w 323"/>
                  <a:gd name="T35" fmla="*/ 2 h 2852"/>
                  <a:gd name="T36" fmla="*/ 70 w 323"/>
                  <a:gd name="T37" fmla="*/ 162 h 2852"/>
                  <a:gd name="T38" fmla="*/ 94 w 323"/>
                  <a:gd name="T39" fmla="*/ 255 h 2852"/>
                  <a:gd name="T40" fmla="*/ 61 w 323"/>
                  <a:gd name="T41" fmla="*/ 523 h 2852"/>
                  <a:gd name="T42" fmla="*/ 128 w 323"/>
                  <a:gd name="T43" fmla="*/ 674 h 2852"/>
                  <a:gd name="T44" fmla="*/ 136 w 323"/>
                  <a:gd name="T45" fmla="*/ 874 h 2852"/>
                  <a:gd name="T46" fmla="*/ 110 w 323"/>
                  <a:gd name="T47" fmla="*/ 996 h 2852"/>
                  <a:gd name="T48" fmla="*/ 93 w 323"/>
                  <a:gd name="T49" fmla="*/ 1102 h 2852"/>
                  <a:gd name="T50" fmla="*/ 195 w 323"/>
                  <a:gd name="T51" fmla="*/ 1274 h 2852"/>
                  <a:gd name="T52" fmla="*/ 192 w 323"/>
                  <a:gd name="T53" fmla="*/ 1456 h 2852"/>
                  <a:gd name="T54" fmla="*/ 243 w 323"/>
                  <a:gd name="T55" fmla="*/ 1532 h 2852"/>
                  <a:gd name="T56" fmla="*/ 123 w 323"/>
                  <a:gd name="T57" fmla="*/ 1718 h 2852"/>
                  <a:gd name="T58" fmla="*/ 226 w 323"/>
                  <a:gd name="T59" fmla="*/ 1943 h 2852"/>
                  <a:gd name="T60" fmla="*/ 225 w 323"/>
                  <a:gd name="T61" fmla="*/ 2116 h 2852"/>
                  <a:gd name="T62" fmla="*/ 145 w 323"/>
                  <a:gd name="T63" fmla="*/ 2203 h 2852"/>
                  <a:gd name="T64" fmla="*/ 272 w 323"/>
                  <a:gd name="T65" fmla="*/ 2454 h 2852"/>
                  <a:gd name="T66" fmla="*/ 191 w 323"/>
                  <a:gd name="T67" fmla="*/ 2710 h 2852"/>
                  <a:gd name="T68" fmla="*/ 317 w 323"/>
                  <a:gd name="T69" fmla="*/ 2839 h 2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3" h="2852">
                    <a:moveTo>
                      <a:pt x="317" y="2839"/>
                    </a:moveTo>
                    <a:cubicBezTo>
                      <a:pt x="280" y="2812"/>
                      <a:pt x="241" y="2783"/>
                      <a:pt x="213" y="2745"/>
                    </a:cubicBezTo>
                    <a:cubicBezTo>
                      <a:pt x="197" y="2723"/>
                      <a:pt x="189" y="2699"/>
                      <a:pt x="193" y="2671"/>
                    </a:cubicBezTo>
                    <a:cubicBezTo>
                      <a:pt x="201" y="2626"/>
                      <a:pt x="235" y="2587"/>
                      <a:pt x="255" y="2547"/>
                    </a:cubicBezTo>
                    <a:cubicBezTo>
                      <a:pt x="277" y="2504"/>
                      <a:pt x="292" y="2454"/>
                      <a:pt x="259" y="2412"/>
                    </a:cubicBezTo>
                    <a:cubicBezTo>
                      <a:pt x="229" y="2374"/>
                      <a:pt x="182" y="2358"/>
                      <a:pt x="162" y="2309"/>
                    </a:cubicBezTo>
                    <a:cubicBezTo>
                      <a:pt x="149" y="2275"/>
                      <a:pt x="147" y="2232"/>
                      <a:pt x="156" y="2196"/>
                    </a:cubicBezTo>
                    <a:cubicBezTo>
                      <a:pt x="162" y="2174"/>
                      <a:pt x="177" y="2160"/>
                      <a:pt x="196" y="2150"/>
                    </a:cubicBezTo>
                    <a:cubicBezTo>
                      <a:pt x="214" y="2141"/>
                      <a:pt x="231" y="2133"/>
                      <a:pt x="244" y="2115"/>
                    </a:cubicBezTo>
                    <a:cubicBezTo>
                      <a:pt x="263" y="2089"/>
                      <a:pt x="266" y="2051"/>
                      <a:pt x="266" y="2019"/>
                    </a:cubicBezTo>
                    <a:cubicBezTo>
                      <a:pt x="265" y="1971"/>
                      <a:pt x="240" y="1936"/>
                      <a:pt x="197" y="1921"/>
                    </a:cubicBezTo>
                    <a:cubicBezTo>
                      <a:pt x="177" y="1913"/>
                      <a:pt x="157" y="1909"/>
                      <a:pt x="138" y="1899"/>
                    </a:cubicBezTo>
                    <a:cubicBezTo>
                      <a:pt x="107" y="1881"/>
                      <a:pt x="105" y="1846"/>
                      <a:pt x="108" y="1813"/>
                    </a:cubicBezTo>
                    <a:cubicBezTo>
                      <a:pt x="111" y="1775"/>
                      <a:pt x="123" y="1739"/>
                      <a:pt x="143" y="1708"/>
                    </a:cubicBezTo>
                    <a:cubicBezTo>
                      <a:pt x="159" y="1683"/>
                      <a:pt x="179" y="1663"/>
                      <a:pt x="198" y="1642"/>
                    </a:cubicBezTo>
                    <a:cubicBezTo>
                      <a:pt x="216" y="1621"/>
                      <a:pt x="232" y="1600"/>
                      <a:pt x="242" y="1574"/>
                    </a:cubicBezTo>
                    <a:cubicBezTo>
                      <a:pt x="250" y="1553"/>
                      <a:pt x="260" y="1521"/>
                      <a:pt x="250" y="1499"/>
                    </a:cubicBezTo>
                    <a:cubicBezTo>
                      <a:pt x="234" y="1463"/>
                      <a:pt x="190" y="1451"/>
                      <a:pt x="164" y="1424"/>
                    </a:cubicBezTo>
                    <a:cubicBezTo>
                      <a:pt x="120" y="1375"/>
                      <a:pt x="200" y="1322"/>
                      <a:pt x="204" y="1273"/>
                    </a:cubicBezTo>
                    <a:cubicBezTo>
                      <a:pt x="207" y="1232"/>
                      <a:pt x="175" y="1194"/>
                      <a:pt x="150" y="1167"/>
                    </a:cubicBezTo>
                    <a:cubicBezTo>
                      <a:pt x="124" y="1137"/>
                      <a:pt x="76" y="1099"/>
                      <a:pt x="87" y="1053"/>
                    </a:cubicBezTo>
                    <a:cubicBezTo>
                      <a:pt x="98" y="1004"/>
                      <a:pt x="164" y="989"/>
                      <a:pt x="162" y="932"/>
                    </a:cubicBezTo>
                    <a:cubicBezTo>
                      <a:pt x="161" y="893"/>
                      <a:pt x="128" y="861"/>
                      <a:pt x="112" y="828"/>
                    </a:cubicBezTo>
                    <a:cubicBezTo>
                      <a:pt x="100" y="805"/>
                      <a:pt x="97" y="778"/>
                      <a:pt x="103" y="752"/>
                    </a:cubicBezTo>
                    <a:cubicBezTo>
                      <a:pt x="110" y="721"/>
                      <a:pt x="131" y="698"/>
                      <a:pt x="143" y="670"/>
                    </a:cubicBezTo>
                    <a:cubicBezTo>
                      <a:pt x="157" y="634"/>
                      <a:pt x="144" y="599"/>
                      <a:pt x="121" y="572"/>
                    </a:cubicBezTo>
                    <a:cubicBezTo>
                      <a:pt x="96" y="541"/>
                      <a:pt x="62" y="521"/>
                      <a:pt x="36" y="490"/>
                    </a:cubicBezTo>
                    <a:cubicBezTo>
                      <a:pt x="0" y="447"/>
                      <a:pt x="23" y="392"/>
                      <a:pt x="51" y="351"/>
                    </a:cubicBezTo>
                    <a:cubicBezTo>
                      <a:pt x="76" y="314"/>
                      <a:pt x="117" y="264"/>
                      <a:pt x="112" y="214"/>
                    </a:cubicBezTo>
                    <a:cubicBezTo>
                      <a:pt x="110" y="190"/>
                      <a:pt x="92" y="172"/>
                      <a:pt x="74" y="157"/>
                    </a:cubicBezTo>
                    <a:cubicBezTo>
                      <a:pt x="66" y="150"/>
                      <a:pt x="57" y="144"/>
                      <a:pt x="56" y="132"/>
                    </a:cubicBezTo>
                    <a:cubicBezTo>
                      <a:pt x="53" y="110"/>
                      <a:pt x="67" y="82"/>
                      <a:pt x="76" y="62"/>
                    </a:cubicBezTo>
                    <a:cubicBezTo>
                      <a:pt x="86" y="42"/>
                      <a:pt x="101" y="21"/>
                      <a:pt x="123" y="15"/>
                    </a:cubicBezTo>
                    <a:cubicBezTo>
                      <a:pt x="156" y="6"/>
                      <a:pt x="187" y="44"/>
                      <a:pt x="206" y="67"/>
                    </a:cubicBezTo>
                    <a:cubicBezTo>
                      <a:pt x="209" y="72"/>
                      <a:pt x="204" y="59"/>
                      <a:pt x="202" y="58"/>
                    </a:cubicBezTo>
                    <a:cubicBezTo>
                      <a:pt x="183" y="32"/>
                      <a:pt x="156" y="0"/>
                      <a:pt x="122" y="2"/>
                    </a:cubicBezTo>
                    <a:cubicBezTo>
                      <a:pt x="94" y="3"/>
                      <a:pt x="76" y="34"/>
                      <a:pt x="66" y="58"/>
                    </a:cubicBezTo>
                    <a:cubicBezTo>
                      <a:pt x="49" y="95"/>
                      <a:pt x="39" y="131"/>
                      <a:pt x="70" y="162"/>
                    </a:cubicBezTo>
                    <a:cubicBezTo>
                      <a:pt x="81" y="171"/>
                      <a:pt x="93" y="179"/>
                      <a:pt x="101" y="191"/>
                    </a:cubicBezTo>
                    <a:cubicBezTo>
                      <a:pt x="113" y="209"/>
                      <a:pt x="101" y="238"/>
                      <a:pt x="94" y="255"/>
                    </a:cubicBezTo>
                    <a:cubicBezTo>
                      <a:pt x="70" y="313"/>
                      <a:pt x="7" y="363"/>
                      <a:pt x="10" y="431"/>
                    </a:cubicBezTo>
                    <a:cubicBezTo>
                      <a:pt x="11" y="468"/>
                      <a:pt x="36" y="500"/>
                      <a:pt x="61" y="523"/>
                    </a:cubicBezTo>
                    <a:cubicBezTo>
                      <a:pt x="87" y="548"/>
                      <a:pt x="131" y="572"/>
                      <a:pt x="140" y="610"/>
                    </a:cubicBezTo>
                    <a:cubicBezTo>
                      <a:pt x="146" y="632"/>
                      <a:pt x="138" y="655"/>
                      <a:pt x="128" y="674"/>
                    </a:cubicBezTo>
                    <a:cubicBezTo>
                      <a:pt x="113" y="701"/>
                      <a:pt x="97" y="724"/>
                      <a:pt x="93" y="756"/>
                    </a:cubicBezTo>
                    <a:cubicBezTo>
                      <a:pt x="88" y="801"/>
                      <a:pt x="114" y="839"/>
                      <a:pt x="136" y="874"/>
                    </a:cubicBezTo>
                    <a:cubicBezTo>
                      <a:pt x="147" y="892"/>
                      <a:pt x="157" y="910"/>
                      <a:pt x="155" y="932"/>
                    </a:cubicBezTo>
                    <a:cubicBezTo>
                      <a:pt x="151" y="959"/>
                      <a:pt x="129" y="980"/>
                      <a:pt x="110" y="996"/>
                    </a:cubicBezTo>
                    <a:cubicBezTo>
                      <a:pt x="94" y="1010"/>
                      <a:pt x="79" y="1029"/>
                      <a:pt x="78" y="1052"/>
                    </a:cubicBezTo>
                    <a:cubicBezTo>
                      <a:pt x="76" y="1070"/>
                      <a:pt x="84" y="1088"/>
                      <a:pt x="93" y="1102"/>
                    </a:cubicBezTo>
                    <a:cubicBezTo>
                      <a:pt x="116" y="1142"/>
                      <a:pt x="152" y="1171"/>
                      <a:pt x="179" y="1208"/>
                    </a:cubicBezTo>
                    <a:cubicBezTo>
                      <a:pt x="192" y="1228"/>
                      <a:pt x="200" y="1250"/>
                      <a:pt x="195" y="1274"/>
                    </a:cubicBezTo>
                    <a:cubicBezTo>
                      <a:pt x="188" y="1304"/>
                      <a:pt x="162" y="1324"/>
                      <a:pt x="151" y="1352"/>
                    </a:cubicBezTo>
                    <a:cubicBezTo>
                      <a:pt x="133" y="1394"/>
                      <a:pt x="160" y="1432"/>
                      <a:pt x="192" y="1456"/>
                    </a:cubicBezTo>
                    <a:cubicBezTo>
                      <a:pt x="209" y="1468"/>
                      <a:pt x="228" y="1478"/>
                      <a:pt x="243" y="1493"/>
                    </a:cubicBezTo>
                    <a:cubicBezTo>
                      <a:pt x="251" y="1502"/>
                      <a:pt x="245" y="1522"/>
                      <a:pt x="243" y="1532"/>
                    </a:cubicBezTo>
                    <a:cubicBezTo>
                      <a:pt x="240" y="1549"/>
                      <a:pt x="234" y="1566"/>
                      <a:pt x="227" y="1581"/>
                    </a:cubicBezTo>
                    <a:cubicBezTo>
                      <a:pt x="200" y="1633"/>
                      <a:pt x="150" y="1665"/>
                      <a:pt x="123" y="1718"/>
                    </a:cubicBezTo>
                    <a:cubicBezTo>
                      <a:pt x="99" y="1767"/>
                      <a:pt x="86" y="1842"/>
                      <a:pt x="119" y="1890"/>
                    </a:cubicBezTo>
                    <a:cubicBezTo>
                      <a:pt x="144" y="1925"/>
                      <a:pt x="192" y="1924"/>
                      <a:pt x="226" y="1943"/>
                    </a:cubicBezTo>
                    <a:cubicBezTo>
                      <a:pt x="258" y="1962"/>
                      <a:pt x="260" y="1998"/>
                      <a:pt x="258" y="2032"/>
                    </a:cubicBezTo>
                    <a:cubicBezTo>
                      <a:pt x="256" y="2063"/>
                      <a:pt x="248" y="2096"/>
                      <a:pt x="225" y="2116"/>
                    </a:cubicBezTo>
                    <a:cubicBezTo>
                      <a:pt x="210" y="2129"/>
                      <a:pt x="192" y="2135"/>
                      <a:pt x="176" y="2145"/>
                    </a:cubicBezTo>
                    <a:cubicBezTo>
                      <a:pt x="156" y="2158"/>
                      <a:pt x="148" y="2179"/>
                      <a:pt x="145" y="2203"/>
                    </a:cubicBezTo>
                    <a:cubicBezTo>
                      <a:pt x="137" y="2259"/>
                      <a:pt x="154" y="2319"/>
                      <a:pt x="192" y="2360"/>
                    </a:cubicBezTo>
                    <a:cubicBezTo>
                      <a:pt x="219" y="2388"/>
                      <a:pt x="271" y="2409"/>
                      <a:pt x="272" y="2454"/>
                    </a:cubicBezTo>
                    <a:cubicBezTo>
                      <a:pt x="274" y="2508"/>
                      <a:pt x="235" y="2559"/>
                      <a:pt x="209" y="2603"/>
                    </a:cubicBezTo>
                    <a:cubicBezTo>
                      <a:pt x="190" y="2636"/>
                      <a:pt x="177" y="2672"/>
                      <a:pt x="191" y="2710"/>
                    </a:cubicBezTo>
                    <a:cubicBezTo>
                      <a:pt x="214" y="2772"/>
                      <a:pt x="273" y="2815"/>
                      <a:pt x="323" y="2852"/>
                    </a:cubicBezTo>
                    <a:cubicBezTo>
                      <a:pt x="322" y="2851"/>
                      <a:pt x="320" y="2841"/>
                      <a:pt x="317" y="2839"/>
                    </a:cubicBezTo>
                  </a:path>
                </a:pathLst>
              </a:custGeom>
              <a:solidFill>
                <a:srgbClr val="96BD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842"/>
              <p:cNvSpPr>
                <a:spLocks/>
              </p:cNvSpPr>
              <p:nvPr/>
            </p:nvSpPr>
            <p:spPr bwMode="auto">
              <a:xfrm>
                <a:off x="2399" y="1688"/>
                <a:ext cx="106" cy="337"/>
              </a:xfrm>
              <a:custGeom>
                <a:avLst/>
                <a:gdLst>
                  <a:gd name="T0" fmla="*/ 42 w 272"/>
                  <a:gd name="T1" fmla="*/ 82 h 867"/>
                  <a:gd name="T2" fmla="*/ 95 w 272"/>
                  <a:gd name="T3" fmla="*/ 149 h 867"/>
                  <a:gd name="T4" fmla="*/ 144 w 272"/>
                  <a:gd name="T5" fmla="*/ 439 h 867"/>
                  <a:gd name="T6" fmla="*/ 145 w 272"/>
                  <a:gd name="T7" fmla="*/ 730 h 867"/>
                  <a:gd name="T8" fmla="*/ 187 w 272"/>
                  <a:gd name="T9" fmla="*/ 798 h 867"/>
                  <a:gd name="T10" fmla="*/ 253 w 272"/>
                  <a:gd name="T11" fmla="*/ 848 h 867"/>
                  <a:gd name="T12" fmla="*/ 272 w 272"/>
                  <a:gd name="T13" fmla="*/ 867 h 867"/>
                  <a:gd name="T14" fmla="*/ 272 w 272"/>
                  <a:gd name="T15" fmla="*/ 861 h 867"/>
                  <a:gd name="T16" fmla="*/ 251 w 272"/>
                  <a:gd name="T17" fmla="*/ 839 h 867"/>
                  <a:gd name="T18" fmla="*/ 190 w 272"/>
                  <a:gd name="T19" fmla="*/ 794 h 867"/>
                  <a:gd name="T20" fmla="*/ 140 w 272"/>
                  <a:gd name="T21" fmla="*/ 686 h 867"/>
                  <a:gd name="T22" fmla="*/ 156 w 272"/>
                  <a:gd name="T23" fmla="*/ 391 h 867"/>
                  <a:gd name="T24" fmla="*/ 106 w 272"/>
                  <a:gd name="T25" fmla="*/ 161 h 867"/>
                  <a:gd name="T26" fmla="*/ 8 w 272"/>
                  <a:gd name="T27" fmla="*/ 14 h 867"/>
                  <a:gd name="T28" fmla="*/ 2 w 272"/>
                  <a:gd name="T29" fmla="*/ 6 h 867"/>
                  <a:gd name="T30" fmla="*/ 42 w 272"/>
                  <a:gd name="T31" fmla="*/ 82 h 8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2" h="867">
                    <a:moveTo>
                      <a:pt x="42" y="82"/>
                    </a:moveTo>
                    <a:cubicBezTo>
                      <a:pt x="59" y="105"/>
                      <a:pt x="79" y="126"/>
                      <a:pt x="95" y="149"/>
                    </a:cubicBezTo>
                    <a:cubicBezTo>
                      <a:pt x="153" y="234"/>
                      <a:pt x="154" y="340"/>
                      <a:pt x="144" y="439"/>
                    </a:cubicBezTo>
                    <a:cubicBezTo>
                      <a:pt x="134" y="534"/>
                      <a:pt x="114" y="638"/>
                      <a:pt x="145" y="730"/>
                    </a:cubicBezTo>
                    <a:cubicBezTo>
                      <a:pt x="153" y="756"/>
                      <a:pt x="168" y="780"/>
                      <a:pt x="187" y="798"/>
                    </a:cubicBezTo>
                    <a:cubicBezTo>
                      <a:pt x="207" y="818"/>
                      <a:pt x="231" y="831"/>
                      <a:pt x="253" y="848"/>
                    </a:cubicBezTo>
                    <a:cubicBezTo>
                      <a:pt x="260" y="854"/>
                      <a:pt x="267" y="860"/>
                      <a:pt x="272" y="867"/>
                    </a:cubicBezTo>
                    <a:cubicBezTo>
                      <a:pt x="272" y="861"/>
                      <a:pt x="272" y="861"/>
                      <a:pt x="272" y="861"/>
                    </a:cubicBezTo>
                    <a:cubicBezTo>
                      <a:pt x="266" y="853"/>
                      <a:pt x="259" y="845"/>
                      <a:pt x="251" y="839"/>
                    </a:cubicBezTo>
                    <a:cubicBezTo>
                      <a:pt x="231" y="822"/>
                      <a:pt x="209" y="810"/>
                      <a:pt x="190" y="794"/>
                    </a:cubicBezTo>
                    <a:cubicBezTo>
                      <a:pt x="157" y="766"/>
                      <a:pt x="146" y="728"/>
                      <a:pt x="140" y="686"/>
                    </a:cubicBezTo>
                    <a:cubicBezTo>
                      <a:pt x="127" y="588"/>
                      <a:pt x="150" y="489"/>
                      <a:pt x="156" y="391"/>
                    </a:cubicBezTo>
                    <a:cubicBezTo>
                      <a:pt x="160" y="311"/>
                      <a:pt x="146" y="231"/>
                      <a:pt x="106" y="161"/>
                    </a:cubicBezTo>
                    <a:cubicBezTo>
                      <a:pt x="76" y="109"/>
                      <a:pt x="29" y="72"/>
                      <a:pt x="8" y="14"/>
                    </a:cubicBezTo>
                    <a:cubicBezTo>
                      <a:pt x="7" y="11"/>
                      <a:pt x="0" y="0"/>
                      <a:pt x="2" y="6"/>
                    </a:cubicBezTo>
                    <a:cubicBezTo>
                      <a:pt x="12" y="33"/>
                      <a:pt x="25" y="59"/>
                      <a:pt x="42" y="82"/>
                    </a:cubicBezTo>
                  </a:path>
                </a:pathLst>
              </a:custGeom>
              <a:solidFill>
                <a:srgbClr val="96BD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843"/>
              <p:cNvSpPr>
                <a:spLocks/>
              </p:cNvSpPr>
              <p:nvPr/>
            </p:nvSpPr>
            <p:spPr bwMode="auto">
              <a:xfrm>
                <a:off x="2377" y="1723"/>
                <a:ext cx="129" cy="849"/>
              </a:xfrm>
              <a:custGeom>
                <a:avLst/>
                <a:gdLst>
                  <a:gd name="T0" fmla="*/ 330 w 332"/>
                  <a:gd name="T1" fmla="*/ 2177 h 2182"/>
                  <a:gd name="T2" fmla="*/ 251 w 332"/>
                  <a:gd name="T3" fmla="*/ 2033 h 2182"/>
                  <a:gd name="T4" fmla="*/ 258 w 332"/>
                  <a:gd name="T5" fmla="*/ 1920 h 2182"/>
                  <a:gd name="T6" fmla="*/ 313 w 332"/>
                  <a:gd name="T7" fmla="*/ 1838 h 2182"/>
                  <a:gd name="T8" fmla="*/ 330 w 332"/>
                  <a:gd name="T9" fmla="*/ 1779 h 2182"/>
                  <a:gd name="T10" fmla="*/ 330 w 332"/>
                  <a:gd name="T11" fmla="*/ 1688 h 2182"/>
                  <a:gd name="T12" fmla="*/ 319 w 332"/>
                  <a:gd name="T13" fmla="*/ 1654 h 2182"/>
                  <a:gd name="T14" fmla="*/ 289 w 332"/>
                  <a:gd name="T15" fmla="*/ 1619 h 2182"/>
                  <a:gd name="T16" fmla="*/ 254 w 332"/>
                  <a:gd name="T17" fmla="*/ 1559 h 2182"/>
                  <a:gd name="T18" fmla="*/ 251 w 332"/>
                  <a:gd name="T19" fmla="*/ 1432 h 2182"/>
                  <a:gd name="T20" fmla="*/ 274 w 332"/>
                  <a:gd name="T21" fmla="*/ 1328 h 2182"/>
                  <a:gd name="T22" fmla="*/ 279 w 332"/>
                  <a:gd name="T23" fmla="*/ 1205 h 2182"/>
                  <a:gd name="T24" fmla="*/ 254 w 332"/>
                  <a:gd name="T25" fmla="*/ 1106 h 2182"/>
                  <a:gd name="T26" fmla="*/ 223 w 332"/>
                  <a:gd name="T27" fmla="*/ 1062 h 2182"/>
                  <a:gd name="T28" fmla="*/ 201 w 332"/>
                  <a:gd name="T29" fmla="*/ 933 h 2182"/>
                  <a:gd name="T30" fmla="*/ 254 w 332"/>
                  <a:gd name="T31" fmla="*/ 810 h 2182"/>
                  <a:gd name="T32" fmla="*/ 231 w 332"/>
                  <a:gd name="T33" fmla="*/ 708 h 2182"/>
                  <a:gd name="T34" fmla="*/ 185 w 332"/>
                  <a:gd name="T35" fmla="*/ 650 h 2182"/>
                  <a:gd name="T36" fmla="*/ 125 w 332"/>
                  <a:gd name="T37" fmla="*/ 615 h 2182"/>
                  <a:gd name="T38" fmla="*/ 89 w 332"/>
                  <a:gd name="T39" fmla="*/ 500 h 2182"/>
                  <a:gd name="T40" fmla="*/ 149 w 332"/>
                  <a:gd name="T41" fmla="*/ 371 h 2182"/>
                  <a:gd name="T42" fmla="*/ 93 w 332"/>
                  <a:gd name="T43" fmla="*/ 203 h 2182"/>
                  <a:gd name="T44" fmla="*/ 43 w 332"/>
                  <a:gd name="T45" fmla="*/ 156 h 2182"/>
                  <a:gd name="T46" fmla="*/ 26 w 332"/>
                  <a:gd name="T47" fmla="*/ 80 h 2182"/>
                  <a:gd name="T48" fmla="*/ 49 w 332"/>
                  <a:gd name="T49" fmla="*/ 13 h 2182"/>
                  <a:gd name="T50" fmla="*/ 41 w 332"/>
                  <a:gd name="T51" fmla="*/ 1 h 2182"/>
                  <a:gd name="T52" fmla="*/ 37 w 332"/>
                  <a:gd name="T53" fmla="*/ 156 h 2182"/>
                  <a:gd name="T54" fmla="*/ 84 w 332"/>
                  <a:gd name="T55" fmla="*/ 201 h 2182"/>
                  <a:gd name="T56" fmla="*/ 139 w 332"/>
                  <a:gd name="T57" fmla="*/ 302 h 2182"/>
                  <a:gd name="T58" fmla="*/ 130 w 332"/>
                  <a:gd name="T59" fmla="*/ 392 h 2182"/>
                  <a:gd name="T60" fmla="*/ 93 w 332"/>
                  <a:gd name="T61" fmla="*/ 448 h 2182"/>
                  <a:gd name="T62" fmla="*/ 117 w 332"/>
                  <a:gd name="T63" fmla="*/ 613 h 2182"/>
                  <a:gd name="T64" fmla="*/ 170 w 332"/>
                  <a:gd name="T65" fmla="*/ 650 h 2182"/>
                  <a:gd name="T66" fmla="*/ 235 w 332"/>
                  <a:gd name="T67" fmla="*/ 727 h 2182"/>
                  <a:gd name="T68" fmla="*/ 240 w 332"/>
                  <a:gd name="T69" fmla="*/ 829 h 2182"/>
                  <a:gd name="T70" fmla="*/ 206 w 332"/>
                  <a:gd name="T71" fmla="*/ 883 h 2182"/>
                  <a:gd name="T72" fmla="*/ 195 w 332"/>
                  <a:gd name="T73" fmla="*/ 965 h 2182"/>
                  <a:gd name="T74" fmla="*/ 222 w 332"/>
                  <a:gd name="T75" fmla="*/ 1067 h 2182"/>
                  <a:gd name="T76" fmla="*/ 253 w 332"/>
                  <a:gd name="T77" fmla="*/ 1110 h 2182"/>
                  <a:gd name="T78" fmla="*/ 268 w 332"/>
                  <a:gd name="T79" fmla="*/ 1168 h 2182"/>
                  <a:gd name="T80" fmla="*/ 274 w 332"/>
                  <a:gd name="T81" fmla="*/ 1251 h 2182"/>
                  <a:gd name="T82" fmla="*/ 239 w 332"/>
                  <a:gd name="T83" fmla="*/ 1474 h 2182"/>
                  <a:gd name="T84" fmla="*/ 284 w 332"/>
                  <a:gd name="T85" fmla="*/ 1622 h 2182"/>
                  <a:gd name="T86" fmla="*/ 318 w 332"/>
                  <a:gd name="T87" fmla="*/ 1659 h 2182"/>
                  <a:gd name="T88" fmla="*/ 322 w 332"/>
                  <a:gd name="T89" fmla="*/ 1767 h 2182"/>
                  <a:gd name="T90" fmla="*/ 277 w 332"/>
                  <a:gd name="T91" fmla="*/ 1869 h 2182"/>
                  <a:gd name="T92" fmla="*/ 236 w 332"/>
                  <a:gd name="T93" fmla="*/ 1956 h 2182"/>
                  <a:gd name="T94" fmla="*/ 309 w 332"/>
                  <a:gd name="T95" fmla="*/ 2149 h 2182"/>
                  <a:gd name="T96" fmla="*/ 330 w 332"/>
                  <a:gd name="T97" fmla="*/ 2182 h 2182"/>
                  <a:gd name="T98" fmla="*/ 330 w 332"/>
                  <a:gd name="T99" fmla="*/ 2177 h 2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32" h="2182">
                    <a:moveTo>
                      <a:pt x="330" y="2177"/>
                    </a:moveTo>
                    <a:cubicBezTo>
                      <a:pt x="300" y="2131"/>
                      <a:pt x="269" y="2085"/>
                      <a:pt x="251" y="2033"/>
                    </a:cubicBezTo>
                    <a:cubicBezTo>
                      <a:pt x="238" y="1995"/>
                      <a:pt x="240" y="1955"/>
                      <a:pt x="258" y="1920"/>
                    </a:cubicBezTo>
                    <a:cubicBezTo>
                      <a:pt x="273" y="1891"/>
                      <a:pt x="297" y="1867"/>
                      <a:pt x="313" y="1838"/>
                    </a:cubicBezTo>
                    <a:cubicBezTo>
                      <a:pt x="322" y="1820"/>
                      <a:pt x="328" y="1799"/>
                      <a:pt x="330" y="1779"/>
                    </a:cubicBezTo>
                    <a:cubicBezTo>
                      <a:pt x="330" y="1688"/>
                      <a:pt x="330" y="1688"/>
                      <a:pt x="330" y="1688"/>
                    </a:cubicBezTo>
                    <a:cubicBezTo>
                      <a:pt x="328" y="1676"/>
                      <a:pt x="325" y="1665"/>
                      <a:pt x="319" y="1654"/>
                    </a:cubicBezTo>
                    <a:cubicBezTo>
                      <a:pt x="311" y="1640"/>
                      <a:pt x="301" y="1629"/>
                      <a:pt x="289" y="1619"/>
                    </a:cubicBezTo>
                    <a:cubicBezTo>
                      <a:pt x="270" y="1603"/>
                      <a:pt x="260" y="1585"/>
                      <a:pt x="254" y="1559"/>
                    </a:cubicBezTo>
                    <a:cubicBezTo>
                      <a:pt x="244" y="1518"/>
                      <a:pt x="245" y="1474"/>
                      <a:pt x="251" y="1432"/>
                    </a:cubicBezTo>
                    <a:cubicBezTo>
                      <a:pt x="256" y="1397"/>
                      <a:pt x="267" y="1363"/>
                      <a:pt x="274" y="1328"/>
                    </a:cubicBezTo>
                    <a:cubicBezTo>
                      <a:pt x="282" y="1287"/>
                      <a:pt x="283" y="1246"/>
                      <a:pt x="279" y="1205"/>
                    </a:cubicBezTo>
                    <a:cubicBezTo>
                      <a:pt x="275" y="1171"/>
                      <a:pt x="270" y="1135"/>
                      <a:pt x="254" y="1106"/>
                    </a:cubicBezTo>
                    <a:cubicBezTo>
                      <a:pt x="246" y="1090"/>
                      <a:pt x="231" y="1079"/>
                      <a:pt x="223" y="1062"/>
                    </a:cubicBezTo>
                    <a:cubicBezTo>
                      <a:pt x="205" y="1026"/>
                      <a:pt x="197" y="974"/>
                      <a:pt x="201" y="933"/>
                    </a:cubicBezTo>
                    <a:cubicBezTo>
                      <a:pt x="206" y="885"/>
                      <a:pt x="251" y="859"/>
                      <a:pt x="254" y="810"/>
                    </a:cubicBezTo>
                    <a:cubicBezTo>
                      <a:pt x="256" y="776"/>
                      <a:pt x="245" y="738"/>
                      <a:pt x="231" y="708"/>
                    </a:cubicBezTo>
                    <a:cubicBezTo>
                      <a:pt x="220" y="685"/>
                      <a:pt x="206" y="665"/>
                      <a:pt x="185" y="650"/>
                    </a:cubicBezTo>
                    <a:cubicBezTo>
                      <a:pt x="166" y="637"/>
                      <a:pt x="143" y="630"/>
                      <a:pt x="125" y="615"/>
                    </a:cubicBezTo>
                    <a:cubicBezTo>
                      <a:pt x="96" y="590"/>
                      <a:pt x="86" y="538"/>
                      <a:pt x="89" y="500"/>
                    </a:cubicBezTo>
                    <a:cubicBezTo>
                      <a:pt x="92" y="448"/>
                      <a:pt x="139" y="420"/>
                      <a:pt x="149" y="371"/>
                    </a:cubicBezTo>
                    <a:cubicBezTo>
                      <a:pt x="161" y="314"/>
                      <a:pt x="129" y="245"/>
                      <a:pt x="93" y="203"/>
                    </a:cubicBezTo>
                    <a:cubicBezTo>
                      <a:pt x="77" y="186"/>
                      <a:pt x="59" y="172"/>
                      <a:pt x="43" y="156"/>
                    </a:cubicBezTo>
                    <a:cubicBezTo>
                      <a:pt x="22" y="135"/>
                      <a:pt x="20" y="109"/>
                      <a:pt x="26" y="80"/>
                    </a:cubicBezTo>
                    <a:cubicBezTo>
                      <a:pt x="30" y="57"/>
                      <a:pt x="39" y="34"/>
                      <a:pt x="49" y="13"/>
                    </a:cubicBezTo>
                    <a:cubicBezTo>
                      <a:pt x="50" y="10"/>
                      <a:pt x="42" y="0"/>
                      <a:pt x="41" y="1"/>
                    </a:cubicBezTo>
                    <a:cubicBezTo>
                      <a:pt x="20" y="51"/>
                      <a:pt x="0" y="109"/>
                      <a:pt x="37" y="156"/>
                    </a:cubicBezTo>
                    <a:cubicBezTo>
                      <a:pt x="51" y="173"/>
                      <a:pt x="68" y="186"/>
                      <a:pt x="84" y="201"/>
                    </a:cubicBezTo>
                    <a:cubicBezTo>
                      <a:pt x="112" y="228"/>
                      <a:pt x="130" y="262"/>
                      <a:pt x="139" y="302"/>
                    </a:cubicBezTo>
                    <a:cubicBezTo>
                      <a:pt x="146" y="333"/>
                      <a:pt x="145" y="364"/>
                      <a:pt x="130" y="392"/>
                    </a:cubicBezTo>
                    <a:cubicBezTo>
                      <a:pt x="119" y="412"/>
                      <a:pt x="103" y="428"/>
                      <a:pt x="93" y="448"/>
                    </a:cubicBezTo>
                    <a:cubicBezTo>
                      <a:pt x="68" y="497"/>
                      <a:pt x="84" y="572"/>
                      <a:pt x="117" y="613"/>
                    </a:cubicBezTo>
                    <a:cubicBezTo>
                      <a:pt x="131" y="631"/>
                      <a:pt x="150" y="641"/>
                      <a:pt x="170" y="650"/>
                    </a:cubicBezTo>
                    <a:cubicBezTo>
                      <a:pt x="203" y="667"/>
                      <a:pt x="222" y="690"/>
                      <a:pt x="235" y="727"/>
                    </a:cubicBezTo>
                    <a:cubicBezTo>
                      <a:pt x="245" y="759"/>
                      <a:pt x="253" y="797"/>
                      <a:pt x="240" y="829"/>
                    </a:cubicBezTo>
                    <a:cubicBezTo>
                      <a:pt x="232" y="849"/>
                      <a:pt x="216" y="865"/>
                      <a:pt x="206" y="883"/>
                    </a:cubicBezTo>
                    <a:cubicBezTo>
                      <a:pt x="192" y="908"/>
                      <a:pt x="192" y="937"/>
                      <a:pt x="195" y="965"/>
                    </a:cubicBezTo>
                    <a:cubicBezTo>
                      <a:pt x="198" y="999"/>
                      <a:pt x="207" y="1036"/>
                      <a:pt x="222" y="1067"/>
                    </a:cubicBezTo>
                    <a:cubicBezTo>
                      <a:pt x="231" y="1083"/>
                      <a:pt x="245" y="1094"/>
                      <a:pt x="253" y="1110"/>
                    </a:cubicBezTo>
                    <a:cubicBezTo>
                      <a:pt x="262" y="1128"/>
                      <a:pt x="265" y="1149"/>
                      <a:pt x="268" y="1168"/>
                    </a:cubicBezTo>
                    <a:cubicBezTo>
                      <a:pt x="272" y="1196"/>
                      <a:pt x="275" y="1223"/>
                      <a:pt x="274" y="1251"/>
                    </a:cubicBezTo>
                    <a:cubicBezTo>
                      <a:pt x="273" y="1327"/>
                      <a:pt x="240" y="1398"/>
                      <a:pt x="239" y="1474"/>
                    </a:cubicBezTo>
                    <a:cubicBezTo>
                      <a:pt x="239" y="1526"/>
                      <a:pt x="247" y="1584"/>
                      <a:pt x="284" y="1622"/>
                    </a:cubicBezTo>
                    <a:cubicBezTo>
                      <a:pt x="296" y="1633"/>
                      <a:pt x="311" y="1642"/>
                      <a:pt x="318" y="1659"/>
                    </a:cubicBezTo>
                    <a:cubicBezTo>
                      <a:pt x="332" y="1691"/>
                      <a:pt x="326" y="1733"/>
                      <a:pt x="322" y="1767"/>
                    </a:cubicBezTo>
                    <a:cubicBezTo>
                      <a:pt x="318" y="1807"/>
                      <a:pt x="300" y="1838"/>
                      <a:pt x="277" y="1869"/>
                    </a:cubicBezTo>
                    <a:cubicBezTo>
                      <a:pt x="257" y="1895"/>
                      <a:pt x="240" y="1922"/>
                      <a:pt x="236" y="1956"/>
                    </a:cubicBezTo>
                    <a:cubicBezTo>
                      <a:pt x="227" y="2025"/>
                      <a:pt x="275" y="2094"/>
                      <a:pt x="309" y="2149"/>
                    </a:cubicBezTo>
                    <a:cubicBezTo>
                      <a:pt x="316" y="2160"/>
                      <a:pt x="323" y="2171"/>
                      <a:pt x="330" y="2182"/>
                    </a:cubicBezTo>
                    <a:lnTo>
                      <a:pt x="330" y="2177"/>
                    </a:lnTo>
                    <a:close/>
                  </a:path>
                </a:pathLst>
              </a:custGeom>
              <a:solidFill>
                <a:srgbClr val="83A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844"/>
              <p:cNvSpPr>
                <a:spLocks/>
              </p:cNvSpPr>
              <p:nvPr/>
            </p:nvSpPr>
            <p:spPr bwMode="auto">
              <a:xfrm>
                <a:off x="2345" y="1617"/>
                <a:ext cx="160" cy="1130"/>
              </a:xfrm>
              <a:custGeom>
                <a:avLst/>
                <a:gdLst>
                  <a:gd name="T0" fmla="*/ 411 w 411"/>
                  <a:gd name="T1" fmla="*/ 2886 h 2905"/>
                  <a:gd name="T2" fmla="*/ 384 w 411"/>
                  <a:gd name="T3" fmla="*/ 2890 h 2905"/>
                  <a:gd name="T4" fmla="*/ 350 w 411"/>
                  <a:gd name="T5" fmla="*/ 2846 h 2905"/>
                  <a:gd name="T6" fmla="*/ 357 w 411"/>
                  <a:gd name="T7" fmla="*/ 2593 h 2905"/>
                  <a:gd name="T8" fmla="*/ 259 w 411"/>
                  <a:gd name="T9" fmla="*/ 2410 h 2905"/>
                  <a:gd name="T10" fmla="*/ 203 w 411"/>
                  <a:gd name="T11" fmla="*/ 2292 h 2905"/>
                  <a:gd name="T12" fmla="*/ 212 w 411"/>
                  <a:gd name="T13" fmla="*/ 2162 h 2905"/>
                  <a:gd name="T14" fmla="*/ 246 w 411"/>
                  <a:gd name="T15" fmla="*/ 1913 h 2905"/>
                  <a:gd name="T16" fmla="*/ 188 w 411"/>
                  <a:gd name="T17" fmla="*/ 1764 h 2905"/>
                  <a:gd name="T18" fmla="*/ 87 w 411"/>
                  <a:gd name="T19" fmla="*/ 1525 h 2905"/>
                  <a:gd name="T20" fmla="*/ 103 w 411"/>
                  <a:gd name="T21" fmla="*/ 1426 h 2905"/>
                  <a:gd name="T22" fmla="*/ 157 w 411"/>
                  <a:gd name="T23" fmla="*/ 1368 h 2905"/>
                  <a:gd name="T24" fmla="*/ 208 w 411"/>
                  <a:gd name="T25" fmla="*/ 1305 h 2905"/>
                  <a:gd name="T26" fmla="*/ 219 w 411"/>
                  <a:gd name="T27" fmla="*/ 1212 h 2905"/>
                  <a:gd name="T28" fmla="*/ 189 w 411"/>
                  <a:gd name="T29" fmla="*/ 1151 h 2905"/>
                  <a:gd name="T30" fmla="*/ 136 w 411"/>
                  <a:gd name="T31" fmla="*/ 1132 h 2905"/>
                  <a:gd name="T32" fmla="*/ 114 w 411"/>
                  <a:gd name="T33" fmla="*/ 1122 h 2905"/>
                  <a:gd name="T34" fmla="*/ 114 w 411"/>
                  <a:gd name="T35" fmla="*/ 1071 h 2905"/>
                  <a:gd name="T36" fmla="*/ 131 w 411"/>
                  <a:gd name="T37" fmla="*/ 948 h 2905"/>
                  <a:gd name="T38" fmla="*/ 100 w 411"/>
                  <a:gd name="T39" fmla="*/ 841 h 2905"/>
                  <a:gd name="T40" fmla="*/ 74 w 411"/>
                  <a:gd name="T41" fmla="*/ 818 h 2905"/>
                  <a:gd name="T42" fmla="*/ 54 w 411"/>
                  <a:gd name="T43" fmla="*/ 802 h 2905"/>
                  <a:gd name="T44" fmla="*/ 60 w 411"/>
                  <a:gd name="T45" fmla="*/ 760 h 2905"/>
                  <a:gd name="T46" fmla="*/ 88 w 411"/>
                  <a:gd name="T47" fmla="*/ 680 h 2905"/>
                  <a:gd name="T48" fmla="*/ 41 w 411"/>
                  <a:gd name="T49" fmla="*/ 584 h 2905"/>
                  <a:gd name="T50" fmla="*/ 14 w 411"/>
                  <a:gd name="T51" fmla="*/ 523 h 2905"/>
                  <a:gd name="T52" fmla="*/ 41 w 411"/>
                  <a:gd name="T53" fmla="*/ 429 h 2905"/>
                  <a:gd name="T54" fmla="*/ 59 w 411"/>
                  <a:gd name="T55" fmla="*/ 316 h 2905"/>
                  <a:gd name="T56" fmla="*/ 30 w 411"/>
                  <a:gd name="T57" fmla="*/ 224 h 2905"/>
                  <a:gd name="T58" fmla="*/ 15 w 411"/>
                  <a:gd name="T59" fmla="*/ 11 h 2905"/>
                  <a:gd name="T60" fmla="*/ 8 w 411"/>
                  <a:gd name="T61" fmla="*/ 0 h 2905"/>
                  <a:gd name="T62" fmla="*/ 25 w 411"/>
                  <a:gd name="T63" fmla="*/ 222 h 2905"/>
                  <a:gd name="T64" fmla="*/ 54 w 411"/>
                  <a:gd name="T65" fmla="*/ 322 h 2905"/>
                  <a:gd name="T66" fmla="*/ 16 w 411"/>
                  <a:gd name="T67" fmla="*/ 461 h 2905"/>
                  <a:gd name="T68" fmla="*/ 37 w 411"/>
                  <a:gd name="T69" fmla="*/ 586 h 2905"/>
                  <a:gd name="T70" fmla="*/ 74 w 411"/>
                  <a:gd name="T71" fmla="*/ 630 h 2905"/>
                  <a:gd name="T72" fmla="*/ 72 w 411"/>
                  <a:gd name="T73" fmla="*/ 705 h 2905"/>
                  <a:gd name="T74" fmla="*/ 52 w 411"/>
                  <a:gd name="T75" fmla="*/ 803 h 2905"/>
                  <a:gd name="T76" fmla="*/ 97 w 411"/>
                  <a:gd name="T77" fmla="*/ 845 h 2905"/>
                  <a:gd name="T78" fmla="*/ 120 w 411"/>
                  <a:gd name="T79" fmla="*/ 983 h 2905"/>
                  <a:gd name="T80" fmla="*/ 110 w 411"/>
                  <a:gd name="T81" fmla="*/ 1047 h 2905"/>
                  <a:gd name="T82" fmla="*/ 103 w 411"/>
                  <a:gd name="T83" fmla="*/ 1098 h 2905"/>
                  <a:gd name="T84" fmla="*/ 126 w 411"/>
                  <a:gd name="T85" fmla="*/ 1138 h 2905"/>
                  <a:gd name="T86" fmla="*/ 177 w 411"/>
                  <a:gd name="T87" fmla="*/ 1153 h 2905"/>
                  <a:gd name="T88" fmla="*/ 213 w 411"/>
                  <a:gd name="T89" fmla="*/ 1247 h 2905"/>
                  <a:gd name="T90" fmla="*/ 120 w 411"/>
                  <a:gd name="T91" fmla="*/ 1384 h 2905"/>
                  <a:gd name="T92" fmla="*/ 81 w 411"/>
                  <a:gd name="T93" fmla="*/ 1449 h 2905"/>
                  <a:gd name="T94" fmla="*/ 89 w 411"/>
                  <a:gd name="T95" fmla="*/ 1562 h 2905"/>
                  <a:gd name="T96" fmla="*/ 185 w 411"/>
                  <a:gd name="T97" fmla="*/ 1765 h 2905"/>
                  <a:gd name="T98" fmla="*/ 232 w 411"/>
                  <a:gd name="T99" fmla="*/ 1854 h 2905"/>
                  <a:gd name="T100" fmla="*/ 236 w 411"/>
                  <a:gd name="T101" fmla="*/ 1946 h 2905"/>
                  <a:gd name="T102" fmla="*/ 198 w 411"/>
                  <a:gd name="T103" fmla="*/ 2210 h 2905"/>
                  <a:gd name="T104" fmla="*/ 203 w 411"/>
                  <a:gd name="T105" fmla="*/ 2320 h 2905"/>
                  <a:gd name="T106" fmla="*/ 250 w 411"/>
                  <a:gd name="T107" fmla="*/ 2404 h 2905"/>
                  <a:gd name="T108" fmla="*/ 322 w 411"/>
                  <a:gd name="T109" fmla="*/ 2499 h 2905"/>
                  <a:gd name="T110" fmla="*/ 350 w 411"/>
                  <a:gd name="T111" fmla="*/ 2631 h 2905"/>
                  <a:gd name="T112" fmla="*/ 353 w 411"/>
                  <a:gd name="T113" fmla="*/ 2865 h 2905"/>
                  <a:gd name="T114" fmla="*/ 393 w 411"/>
                  <a:gd name="T115" fmla="*/ 2902 h 2905"/>
                  <a:gd name="T116" fmla="*/ 411 w 411"/>
                  <a:gd name="T117" fmla="*/ 2900 h 2905"/>
                  <a:gd name="T118" fmla="*/ 411 w 411"/>
                  <a:gd name="T119" fmla="*/ 2886 h 29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11" h="2905">
                    <a:moveTo>
                      <a:pt x="411" y="2886"/>
                    </a:moveTo>
                    <a:cubicBezTo>
                      <a:pt x="402" y="2887"/>
                      <a:pt x="393" y="2889"/>
                      <a:pt x="384" y="2890"/>
                    </a:cubicBezTo>
                    <a:cubicBezTo>
                      <a:pt x="361" y="2892"/>
                      <a:pt x="354" y="2865"/>
                      <a:pt x="350" y="2846"/>
                    </a:cubicBezTo>
                    <a:cubicBezTo>
                      <a:pt x="330" y="2763"/>
                      <a:pt x="365" y="2677"/>
                      <a:pt x="357" y="2593"/>
                    </a:cubicBezTo>
                    <a:cubicBezTo>
                      <a:pt x="350" y="2519"/>
                      <a:pt x="303" y="2464"/>
                      <a:pt x="259" y="2410"/>
                    </a:cubicBezTo>
                    <a:cubicBezTo>
                      <a:pt x="232" y="2375"/>
                      <a:pt x="206" y="2338"/>
                      <a:pt x="203" y="2292"/>
                    </a:cubicBezTo>
                    <a:cubicBezTo>
                      <a:pt x="200" y="2249"/>
                      <a:pt x="207" y="2205"/>
                      <a:pt x="212" y="2162"/>
                    </a:cubicBezTo>
                    <a:cubicBezTo>
                      <a:pt x="224" y="2080"/>
                      <a:pt x="244" y="1997"/>
                      <a:pt x="246" y="1913"/>
                    </a:cubicBezTo>
                    <a:cubicBezTo>
                      <a:pt x="247" y="1857"/>
                      <a:pt x="215" y="1810"/>
                      <a:pt x="188" y="1764"/>
                    </a:cubicBezTo>
                    <a:cubicBezTo>
                      <a:pt x="143" y="1690"/>
                      <a:pt x="100" y="1614"/>
                      <a:pt x="87" y="1525"/>
                    </a:cubicBezTo>
                    <a:cubicBezTo>
                      <a:pt x="83" y="1490"/>
                      <a:pt x="84" y="1456"/>
                      <a:pt x="103" y="1426"/>
                    </a:cubicBezTo>
                    <a:cubicBezTo>
                      <a:pt x="117" y="1403"/>
                      <a:pt x="138" y="1386"/>
                      <a:pt x="157" y="1368"/>
                    </a:cubicBezTo>
                    <a:cubicBezTo>
                      <a:pt x="177" y="1350"/>
                      <a:pt x="196" y="1331"/>
                      <a:pt x="208" y="1305"/>
                    </a:cubicBezTo>
                    <a:cubicBezTo>
                      <a:pt x="222" y="1277"/>
                      <a:pt x="224" y="1243"/>
                      <a:pt x="219" y="1212"/>
                    </a:cubicBezTo>
                    <a:cubicBezTo>
                      <a:pt x="215" y="1189"/>
                      <a:pt x="206" y="1166"/>
                      <a:pt x="189" y="1151"/>
                    </a:cubicBezTo>
                    <a:cubicBezTo>
                      <a:pt x="174" y="1138"/>
                      <a:pt x="154" y="1136"/>
                      <a:pt x="136" y="1132"/>
                    </a:cubicBezTo>
                    <a:cubicBezTo>
                      <a:pt x="128" y="1130"/>
                      <a:pt x="120" y="1127"/>
                      <a:pt x="114" y="1122"/>
                    </a:cubicBezTo>
                    <a:cubicBezTo>
                      <a:pt x="104" y="1113"/>
                      <a:pt x="112" y="1082"/>
                      <a:pt x="114" y="1071"/>
                    </a:cubicBezTo>
                    <a:cubicBezTo>
                      <a:pt x="123" y="1030"/>
                      <a:pt x="130" y="990"/>
                      <a:pt x="131" y="948"/>
                    </a:cubicBezTo>
                    <a:cubicBezTo>
                      <a:pt x="132" y="910"/>
                      <a:pt x="125" y="870"/>
                      <a:pt x="100" y="841"/>
                    </a:cubicBezTo>
                    <a:cubicBezTo>
                      <a:pt x="92" y="832"/>
                      <a:pt x="83" y="825"/>
                      <a:pt x="74" y="818"/>
                    </a:cubicBezTo>
                    <a:cubicBezTo>
                      <a:pt x="68" y="814"/>
                      <a:pt x="56" y="808"/>
                      <a:pt x="54" y="802"/>
                    </a:cubicBezTo>
                    <a:cubicBezTo>
                      <a:pt x="50" y="789"/>
                      <a:pt x="56" y="772"/>
                      <a:pt x="60" y="760"/>
                    </a:cubicBezTo>
                    <a:cubicBezTo>
                      <a:pt x="70" y="733"/>
                      <a:pt x="85" y="709"/>
                      <a:pt x="88" y="680"/>
                    </a:cubicBezTo>
                    <a:cubicBezTo>
                      <a:pt x="92" y="640"/>
                      <a:pt x="65" y="611"/>
                      <a:pt x="41" y="584"/>
                    </a:cubicBezTo>
                    <a:cubicBezTo>
                      <a:pt x="25" y="567"/>
                      <a:pt x="15" y="548"/>
                      <a:pt x="14" y="523"/>
                    </a:cubicBezTo>
                    <a:cubicBezTo>
                      <a:pt x="14" y="489"/>
                      <a:pt x="29" y="459"/>
                      <a:pt x="41" y="429"/>
                    </a:cubicBezTo>
                    <a:cubicBezTo>
                      <a:pt x="56" y="393"/>
                      <a:pt x="67" y="355"/>
                      <a:pt x="59" y="316"/>
                    </a:cubicBezTo>
                    <a:cubicBezTo>
                      <a:pt x="52" y="285"/>
                      <a:pt x="38" y="255"/>
                      <a:pt x="30" y="224"/>
                    </a:cubicBezTo>
                    <a:cubicBezTo>
                      <a:pt x="13" y="155"/>
                      <a:pt x="13" y="82"/>
                      <a:pt x="15" y="11"/>
                    </a:cubicBezTo>
                    <a:cubicBezTo>
                      <a:pt x="16" y="7"/>
                      <a:pt x="8" y="0"/>
                      <a:pt x="8" y="0"/>
                    </a:cubicBezTo>
                    <a:cubicBezTo>
                      <a:pt x="5" y="74"/>
                      <a:pt x="7" y="150"/>
                      <a:pt x="25" y="222"/>
                    </a:cubicBezTo>
                    <a:cubicBezTo>
                      <a:pt x="34" y="255"/>
                      <a:pt x="51" y="287"/>
                      <a:pt x="54" y="322"/>
                    </a:cubicBezTo>
                    <a:cubicBezTo>
                      <a:pt x="60" y="371"/>
                      <a:pt x="31" y="417"/>
                      <a:pt x="16" y="461"/>
                    </a:cubicBezTo>
                    <a:cubicBezTo>
                      <a:pt x="0" y="507"/>
                      <a:pt x="7" y="549"/>
                      <a:pt x="37" y="586"/>
                    </a:cubicBezTo>
                    <a:cubicBezTo>
                      <a:pt x="49" y="600"/>
                      <a:pt x="64" y="613"/>
                      <a:pt x="74" y="630"/>
                    </a:cubicBezTo>
                    <a:cubicBezTo>
                      <a:pt x="86" y="653"/>
                      <a:pt x="80" y="682"/>
                      <a:pt x="72" y="705"/>
                    </a:cubicBezTo>
                    <a:cubicBezTo>
                      <a:pt x="61" y="735"/>
                      <a:pt x="35" y="770"/>
                      <a:pt x="52" y="803"/>
                    </a:cubicBezTo>
                    <a:cubicBezTo>
                      <a:pt x="62" y="823"/>
                      <a:pt x="82" y="830"/>
                      <a:pt x="97" y="845"/>
                    </a:cubicBezTo>
                    <a:cubicBezTo>
                      <a:pt x="132" y="877"/>
                      <a:pt x="125" y="940"/>
                      <a:pt x="120" y="983"/>
                    </a:cubicBezTo>
                    <a:cubicBezTo>
                      <a:pt x="118" y="1004"/>
                      <a:pt x="114" y="1026"/>
                      <a:pt x="110" y="1047"/>
                    </a:cubicBezTo>
                    <a:cubicBezTo>
                      <a:pt x="106" y="1064"/>
                      <a:pt x="101" y="1081"/>
                      <a:pt x="103" y="1098"/>
                    </a:cubicBezTo>
                    <a:cubicBezTo>
                      <a:pt x="105" y="1114"/>
                      <a:pt x="112" y="1130"/>
                      <a:pt x="126" y="1138"/>
                    </a:cubicBezTo>
                    <a:cubicBezTo>
                      <a:pt x="141" y="1148"/>
                      <a:pt x="161" y="1147"/>
                      <a:pt x="177" y="1153"/>
                    </a:cubicBezTo>
                    <a:cubicBezTo>
                      <a:pt x="213" y="1167"/>
                      <a:pt x="216" y="1212"/>
                      <a:pt x="213" y="1247"/>
                    </a:cubicBezTo>
                    <a:cubicBezTo>
                      <a:pt x="209" y="1310"/>
                      <a:pt x="160" y="1344"/>
                      <a:pt x="120" y="1384"/>
                    </a:cubicBezTo>
                    <a:cubicBezTo>
                      <a:pt x="102" y="1402"/>
                      <a:pt x="87" y="1423"/>
                      <a:pt x="81" y="1449"/>
                    </a:cubicBezTo>
                    <a:cubicBezTo>
                      <a:pt x="72" y="1485"/>
                      <a:pt x="81" y="1527"/>
                      <a:pt x="89" y="1562"/>
                    </a:cubicBezTo>
                    <a:cubicBezTo>
                      <a:pt x="108" y="1636"/>
                      <a:pt x="146" y="1702"/>
                      <a:pt x="185" y="1765"/>
                    </a:cubicBezTo>
                    <a:cubicBezTo>
                      <a:pt x="202" y="1794"/>
                      <a:pt x="221" y="1822"/>
                      <a:pt x="232" y="1854"/>
                    </a:cubicBezTo>
                    <a:cubicBezTo>
                      <a:pt x="242" y="1883"/>
                      <a:pt x="239" y="1916"/>
                      <a:pt x="236" y="1946"/>
                    </a:cubicBezTo>
                    <a:cubicBezTo>
                      <a:pt x="226" y="2035"/>
                      <a:pt x="206" y="2122"/>
                      <a:pt x="198" y="2210"/>
                    </a:cubicBezTo>
                    <a:cubicBezTo>
                      <a:pt x="195" y="2247"/>
                      <a:pt x="192" y="2285"/>
                      <a:pt x="203" y="2320"/>
                    </a:cubicBezTo>
                    <a:cubicBezTo>
                      <a:pt x="213" y="2351"/>
                      <a:pt x="231" y="2379"/>
                      <a:pt x="250" y="2404"/>
                    </a:cubicBezTo>
                    <a:cubicBezTo>
                      <a:pt x="274" y="2436"/>
                      <a:pt x="301" y="2465"/>
                      <a:pt x="322" y="2499"/>
                    </a:cubicBezTo>
                    <a:cubicBezTo>
                      <a:pt x="347" y="2540"/>
                      <a:pt x="352" y="2584"/>
                      <a:pt x="350" y="2631"/>
                    </a:cubicBezTo>
                    <a:cubicBezTo>
                      <a:pt x="346" y="2706"/>
                      <a:pt x="320" y="2794"/>
                      <a:pt x="353" y="2865"/>
                    </a:cubicBezTo>
                    <a:cubicBezTo>
                      <a:pt x="362" y="2886"/>
                      <a:pt x="370" y="2905"/>
                      <a:pt x="393" y="2902"/>
                    </a:cubicBezTo>
                    <a:cubicBezTo>
                      <a:pt x="399" y="2901"/>
                      <a:pt x="405" y="2901"/>
                      <a:pt x="411" y="2900"/>
                    </a:cubicBezTo>
                    <a:lnTo>
                      <a:pt x="411" y="2886"/>
                    </a:lnTo>
                    <a:close/>
                  </a:path>
                </a:pathLst>
              </a:custGeom>
              <a:solidFill>
                <a:srgbClr val="96BD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845"/>
              <p:cNvSpPr>
                <a:spLocks/>
              </p:cNvSpPr>
              <p:nvPr/>
            </p:nvSpPr>
            <p:spPr bwMode="auto">
              <a:xfrm>
                <a:off x="2367" y="1650"/>
                <a:ext cx="140" cy="1085"/>
              </a:xfrm>
              <a:custGeom>
                <a:avLst/>
                <a:gdLst>
                  <a:gd name="T0" fmla="*/ 356 w 360"/>
                  <a:gd name="T1" fmla="*/ 2778 h 2789"/>
                  <a:gd name="T2" fmla="*/ 335 w 360"/>
                  <a:gd name="T3" fmla="*/ 2756 h 2789"/>
                  <a:gd name="T4" fmla="*/ 334 w 360"/>
                  <a:gd name="T5" fmla="*/ 2707 h 2789"/>
                  <a:gd name="T6" fmla="*/ 352 w 360"/>
                  <a:gd name="T7" fmla="*/ 2592 h 2789"/>
                  <a:gd name="T8" fmla="*/ 356 w 360"/>
                  <a:gd name="T9" fmla="*/ 2565 h 2789"/>
                  <a:gd name="T10" fmla="*/ 356 w 360"/>
                  <a:gd name="T11" fmla="*/ 2482 h 2789"/>
                  <a:gd name="T12" fmla="*/ 326 w 360"/>
                  <a:gd name="T13" fmla="*/ 2427 h 2789"/>
                  <a:gd name="T14" fmla="*/ 210 w 360"/>
                  <a:gd name="T15" fmla="*/ 2230 h 2789"/>
                  <a:gd name="T16" fmla="*/ 247 w 360"/>
                  <a:gd name="T17" fmla="*/ 2114 h 2789"/>
                  <a:gd name="T18" fmla="*/ 297 w 360"/>
                  <a:gd name="T19" fmla="*/ 1988 h 2789"/>
                  <a:gd name="T20" fmla="*/ 263 w 360"/>
                  <a:gd name="T21" fmla="*/ 1808 h 2789"/>
                  <a:gd name="T22" fmla="*/ 182 w 360"/>
                  <a:gd name="T23" fmla="*/ 1669 h 2789"/>
                  <a:gd name="T24" fmla="*/ 215 w 360"/>
                  <a:gd name="T25" fmla="*/ 1608 h 2789"/>
                  <a:gd name="T26" fmla="*/ 235 w 360"/>
                  <a:gd name="T27" fmla="*/ 1524 h 2789"/>
                  <a:gd name="T28" fmla="*/ 188 w 360"/>
                  <a:gd name="T29" fmla="*/ 1292 h 2789"/>
                  <a:gd name="T30" fmla="*/ 249 w 360"/>
                  <a:gd name="T31" fmla="*/ 1153 h 2789"/>
                  <a:gd name="T32" fmla="*/ 218 w 360"/>
                  <a:gd name="T33" fmla="*/ 1036 h 2789"/>
                  <a:gd name="T34" fmla="*/ 180 w 360"/>
                  <a:gd name="T35" fmla="*/ 998 h 2789"/>
                  <a:gd name="T36" fmla="*/ 144 w 360"/>
                  <a:gd name="T37" fmla="*/ 930 h 2789"/>
                  <a:gd name="T38" fmla="*/ 128 w 360"/>
                  <a:gd name="T39" fmla="*/ 695 h 2789"/>
                  <a:gd name="T40" fmla="*/ 52 w 360"/>
                  <a:gd name="T41" fmla="*/ 586 h 2789"/>
                  <a:gd name="T42" fmla="*/ 54 w 360"/>
                  <a:gd name="T43" fmla="*/ 416 h 2789"/>
                  <a:gd name="T44" fmla="*/ 110 w 360"/>
                  <a:gd name="T45" fmla="*/ 329 h 2789"/>
                  <a:gd name="T46" fmla="*/ 95 w 360"/>
                  <a:gd name="T47" fmla="*/ 271 h 2789"/>
                  <a:gd name="T48" fmla="*/ 20 w 360"/>
                  <a:gd name="T49" fmla="*/ 128 h 2789"/>
                  <a:gd name="T50" fmla="*/ 39 w 360"/>
                  <a:gd name="T51" fmla="*/ 11 h 2789"/>
                  <a:gd name="T52" fmla="*/ 32 w 360"/>
                  <a:gd name="T53" fmla="*/ 0 h 2789"/>
                  <a:gd name="T54" fmla="*/ 21 w 360"/>
                  <a:gd name="T55" fmla="*/ 179 h 2789"/>
                  <a:gd name="T56" fmla="*/ 76 w 360"/>
                  <a:gd name="T57" fmla="*/ 260 h 2789"/>
                  <a:gd name="T58" fmla="*/ 108 w 360"/>
                  <a:gd name="T59" fmla="*/ 301 h 2789"/>
                  <a:gd name="T60" fmla="*/ 94 w 360"/>
                  <a:gd name="T61" fmla="*/ 334 h 2789"/>
                  <a:gd name="T62" fmla="*/ 17 w 360"/>
                  <a:gd name="T63" fmla="*/ 508 h 2789"/>
                  <a:gd name="T64" fmla="*/ 69 w 360"/>
                  <a:gd name="T65" fmla="*/ 611 h 2789"/>
                  <a:gd name="T66" fmla="*/ 115 w 360"/>
                  <a:gd name="T67" fmla="*/ 672 h 2789"/>
                  <a:gd name="T68" fmla="*/ 134 w 360"/>
                  <a:gd name="T69" fmla="*/ 787 h 2789"/>
                  <a:gd name="T70" fmla="*/ 160 w 360"/>
                  <a:gd name="T71" fmla="*/ 979 h 2789"/>
                  <a:gd name="T72" fmla="*/ 234 w 360"/>
                  <a:gd name="T73" fmla="*/ 1065 h 2789"/>
                  <a:gd name="T74" fmla="*/ 209 w 360"/>
                  <a:gd name="T75" fmla="*/ 1208 h 2789"/>
                  <a:gd name="T76" fmla="*/ 180 w 360"/>
                  <a:gd name="T77" fmla="*/ 1280 h 2789"/>
                  <a:gd name="T78" fmla="*/ 192 w 360"/>
                  <a:gd name="T79" fmla="*/ 1380 h 2789"/>
                  <a:gd name="T80" fmla="*/ 217 w 360"/>
                  <a:gd name="T81" fmla="*/ 1444 h 2789"/>
                  <a:gd name="T82" fmla="*/ 228 w 360"/>
                  <a:gd name="T83" fmla="*/ 1512 h 2789"/>
                  <a:gd name="T84" fmla="*/ 206 w 360"/>
                  <a:gd name="T85" fmla="*/ 1601 h 2789"/>
                  <a:gd name="T86" fmla="*/ 174 w 360"/>
                  <a:gd name="T87" fmla="*/ 1659 h 2789"/>
                  <a:gd name="T88" fmla="*/ 173 w 360"/>
                  <a:gd name="T89" fmla="*/ 1713 h 2789"/>
                  <a:gd name="T90" fmla="*/ 220 w 360"/>
                  <a:gd name="T91" fmla="*/ 1780 h 2789"/>
                  <a:gd name="T92" fmla="*/ 287 w 360"/>
                  <a:gd name="T93" fmla="*/ 1843 h 2789"/>
                  <a:gd name="T94" fmla="*/ 289 w 360"/>
                  <a:gd name="T95" fmla="*/ 1976 h 2789"/>
                  <a:gd name="T96" fmla="*/ 240 w 360"/>
                  <a:gd name="T97" fmla="*/ 2102 h 2789"/>
                  <a:gd name="T98" fmla="*/ 203 w 360"/>
                  <a:gd name="T99" fmla="*/ 2218 h 2789"/>
                  <a:gd name="T100" fmla="*/ 223 w 360"/>
                  <a:gd name="T101" fmla="*/ 2306 h 2789"/>
                  <a:gd name="T102" fmla="*/ 284 w 360"/>
                  <a:gd name="T103" fmla="*/ 2387 h 2789"/>
                  <a:gd name="T104" fmla="*/ 350 w 360"/>
                  <a:gd name="T105" fmla="*/ 2474 h 2789"/>
                  <a:gd name="T106" fmla="*/ 345 w 360"/>
                  <a:gd name="T107" fmla="*/ 2580 h 2789"/>
                  <a:gd name="T108" fmla="*/ 327 w 360"/>
                  <a:gd name="T109" fmla="*/ 2695 h 2789"/>
                  <a:gd name="T110" fmla="*/ 355 w 360"/>
                  <a:gd name="T111" fmla="*/ 2788 h 2789"/>
                  <a:gd name="T112" fmla="*/ 356 w 360"/>
                  <a:gd name="T113" fmla="*/ 2789 h 2789"/>
                  <a:gd name="T114" fmla="*/ 356 w 360"/>
                  <a:gd name="T115" fmla="*/ 2778 h 2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60" h="2789">
                    <a:moveTo>
                      <a:pt x="356" y="2778"/>
                    </a:moveTo>
                    <a:cubicBezTo>
                      <a:pt x="347" y="2776"/>
                      <a:pt x="339" y="2770"/>
                      <a:pt x="335" y="2756"/>
                    </a:cubicBezTo>
                    <a:cubicBezTo>
                      <a:pt x="331" y="2741"/>
                      <a:pt x="333" y="2723"/>
                      <a:pt x="334" y="2707"/>
                    </a:cubicBezTo>
                    <a:cubicBezTo>
                      <a:pt x="337" y="2668"/>
                      <a:pt x="345" y="2630"/>
                      <a:pt x="352" y="2592"/>
                    </a:cubicBezTo>
                    <a:cubicBezTo>
                      <a:pt x="353" y="2583"/>
                      <a:pt x="355" y="2574"/>
                      <a:pt x="356" y="2565"/>
                    </a:cubicBezTo>
                    <a:cubicBezTo>
                      <a:pt x="356" y="2482"/>
                      <a:pt x="356" y="2482"/>
                      <a:pt x="356" y="2482"/>
                    </a:cubicBezTo>
                    <a:cubicBezTo>
                      <a:pt x="351" y="2461"/>
                      <a:pt x="338" y="2443"/>
                      <a:pt x="326" y="2427"/>
                    </a:cubicBezTo>
                    <a:cubicBezTo>
                      <a:pt x="279" y="2368"/>
                      <a:pt x="203" y="2316"/>
                      <a:pt x="210" y="2230"/>
                    </a:cubicBezTo>
                    <a:cubicBezTo>
                      <a:pt x="213" y="2189"/>
                      <a:pt x="231" y="2150"/>
                      <a:pt x="247" y="2114"/>
                    </a:cubicBezTo>
                    <a:cubicBezTo>
                      <a:pt x="265" y="2072"/>
                      <a:pt x="284" y="2031"/>
                      <a:pt x="297" y="1988"/>
                    </a:cubicBezTo>
                    <a:cubicBezTo>
                      <a:pt x="315" y="1923"/>
                      <a:pt x="312" y="1856"/>
                      <a:pt x="263" y="1808"/>
                    </a:cubicBezTo>
                    <a:cubicBezTo>
                      <a:pt x="226" y="1773"/>
                      <a:pt x="152" y="1733"/>
                      <a:pt x="182" y="1669"/>
                    </a:cubicBezTo>
                    <a:cubicBezTo>
                      <a:pt x="192" y="1648"/>
                      <a:pt x="205" y="1629"/>
                      <a:pt x="215" y="1608"/>
                    </a:cubicBezTo>
                    <a:cubicBezTo>
                      <a:pt x="228" y="1582"/>
                      <a:pt x="235" y="1553"/>
                      <a:pt x="235" y="1524"/>
                    </a:cubicBezTo>
                    <a:cubicBezTo>
                      <a:pt x="237" y="1442"/>
                      <a:pt x="175" y="1376"/>
                      <a:pt x="188" y="1292"/>
                    </a:cubicBezTo>
                    <a:cubicBezTo>
                      <a:pt x="196" y="1239"/>
                      <a:pt x="234" y="1202"/>
                      <a:pt x="249" y="1153"/>
                    </a:cubicBezTo>
                    <a:cubicBezTo>
                      <a:pt x="261" y="1112"/>
                      <a:pt x="244" y="1066"/>
                      <a:pt x="218" y="1036"/>
                    </a:cubicBezTo>
                    <a:cubicBezTo>
                      <a:pt x="206" y="1022"/>
                      <a:pt x="192" y="1011"/>
                      <a:pt x="180" y="998"/>
                    </a:cubicBezTo>
                    <a:cubicBezTo>
                      <a:pt x="161" y="980"/>
                      <a:pt x="150" y="957"/>
                      <a:pt x="144" y="930"/>
                    </a:cubicBezTo>
                    <a:cubicBezTo>
                      <a:pt x="127" y="852"/>
                      <a:pt x="154" y="772"/>
                      <a:pt x="128" y="695"/>
                    </a:cubicBezTo>
                    <a:cubicBezTo>
                      <a:pt x="113" y="650"/>
                      <a:pt x="82" y="620"/>
                      <a:pt x="52" y="586"/>
                    </a:cubicBezTo>
                    <a:cubicBezTo>
                      <a:pt x="8" y="537"/>
                      <a:pt x="24" y="468"/>
                      <a:pt x="54" y="416"/>
                    </a:cubicBezTo>
                    <a:cubicBezTo>
                      <a:pt x="72" y="386"/>
                      <a:pt x="96" y="361"/>
                      <a:pt x="110" y="329"/>
                    </a:cubicBezTo>
                    <a:cubicBezTo>
                      <a:pt x="120" y="307"/>
                      <a:pt x="112" y="286"/>
                      <a:pt x="95" y="271"/>
                    </a:cubicBezTo>
                    <a:cubicBezTo>
                      <a:pt x="52" y="232"/>
                      <a:pt x="17" y="191"/>
                      <a:pt x="20" y="128"/>
                    </a:cubicBezTo>
                    <a:cubicBezTo>
                      <a:pt x="22" y="89"/>
                      <a:pt x="35" y="51"/>
                      <a:pt x="39" y="11"/>
                    </a:cubicBezTo>
                    <a:cubicBezTo>
                      <a:pt x="39" y="8"/>
                      <a:pt x="32" y="0"/>
                      <a:pt x="32" y="0"/>
                    </a:cubicBezTo>
                    <a:cubicBezTo>
                      <a:pt x="26" y="60"/>
                      <a:pt x="0" y="119"/>
                      <a:pt x="21" y="179"/>
                    </a:cubicBezTo>
                    <a:cubicBezTo>
                      <a:pt x="33" y="211"/>
                      <a:pt x="53" y="237"/>
                      <a:pt x="76" y="260"/>
                    </a:cubicBezTo>
                    <a:cubicBezTo>
                      <a:pt x="87" y="272"/>
                      <a:pt x="109" y="282"/>
                      <a:pt x="108" y="301"/>
                    </a:cubicBezTo>
                    <a:cubicBezTo>
                      <a:pt x="107" y="313"/>
                      <a:pt x="100" y="324"/>
                      <a:pt x="94" y="334"/>
                    </a:cubicBezTo>
                    <a:cubicBezTo>
                      <a:pt x="60" y="390"/>
                      <a:pt x="16" y="437"/>
                      <a:pt x="17" y="508"/>
                    </a:cubicBezTo>
                    <a:cubicBezTo>
                      <a:pt x="18" y="551"/>
                      <a:pt x="42" y="583"/>
                      <a:pt x="69" y="611"/>
                    </a:cubicBezTo>
                    <a:cubicBezTo>
                      <a:pt x="87" y="630"/>
                      <a:pt x="104" y="648"/>
                      <a:pt x="115" y="672"/>
                    </a:cubicBezTo>
                    <a:cubicBezTo>
                      <a:pt x="132" y="707"/>
                      <a:pt x="135" y="749"/>
                      <a:pt x="134" y="787"/>
                    </a:cubicBezTo>
                    <a:cubicBezTo>
                      <a:pt x="132" y="853"/>
                      <a:pt x="125" y="921"/>
                      <a:pt x="160" y="979"/>
                    </a:cubicBezTo>
                    <a:cubicBezTo>
                      <a:pt x="180" y="1012"/>
                      <a:pt x="216" y="1030"/>
                      <a:pt x="234" y="1065"/>
                    </a:cubicBezTo>
                    <a:cubicBezTo>
                      <a:pt x="261" y="1117"/>
                      <a:pt x="234" y="1163"/>
                      <a:pt x="209" y="1208"/>
                    </a:cubicBezTo>
                    <a:cubicBezTo>
                      <a:pt x="196" y="1230"/>
                      <a:pt x="185" y="1254"/>
                      <a:pt x="180" y="1280"/>
                    </a:cubicBezTo>
                    <a:cubicBezTo>
                      <a:pt x="175" y="1314"/>
                      <a:pt x="181" y="1348"/>
                      <a:pt x="192" y="1380"/>
                    </a:cubicBezTo>
                    <a:cubicBezTo>
                      <a:pt x="200" y="1402"/>
                      <a:pt x="210" y="1422"/>
                      <a:pt x="217" y="1444"/>
                    </a:cubicBezTo>
                    <a:cubicBezTo>
                      <a:pt x="224" y="1466"/>
                      <a:pt x="228" y="1489"/>
                      <a:pt x="228" y="1512"/>
                    </a:cubicBezTo>
                    <a:cubicBezTo>
                      <a:pt x="228" y="1543"/>
                      <a:pt x="219" y="1573"/>
                      <a:pt x="206" y="1601"/>
                    </a:cubicBezTo>
                    <a:cubicBezTo>
                      <a:pt x="196" y="1621"/>
                      <a:pt x="183" y="1639"/>
                      <a:pt x="174" y="1659"/>
                    </a:cubicBezTo>
                    <a:cubicBezTo>
                      <a:pt x="165" y="1678"/>
                      <a:pt x="166" y="1693"/>
                      <a:pt x="173" y="1713"/>
                    </a:cubicBezTo>
                    <a:cubicBezTo>
                      <a:pt x="184" y="1739"/>
                      <a:pt x="200" y="1761"/>
                      <a:pt x="220" y="1780"/>
                    </a:cubicBezTo>
                    <a:cubicBezTo>
                      <a:pt x="243" y="1801"/>
                      <a:pt x="270" y="1816"/>
                      <a:pt x="287" y="1843"/>
                    </a:cubicBezTo>
                    <a:cubicBezTo>
                      <a:pt x="310" y="1881"/>
                      <a:pt x="300" y="1936"/>
                      <a:pt x="289" y="1976"/>
                    </a:cubicBezTo>
                    <a:cubicBezTo>
                      <a:pt x="277" y="2020"/>
                      <a:pt x="258" y="2061"/>
                      <a:pt x="240" y="2102"/>
                    </a:cubicBezTo>
                    <a:cubicBezTo>
                      <a:pt x="223" y="2139"/>
                      <a:pt x="207" y="2177"/>
                      <a:pt x="203" y="2218"/>
                    </a:cubicBezTo>
                    <a:cubicBezTo>
                      <a:pt x="199" y="2249"/>
                      <a:pt x="208" y="2279"/>
                      <a:pt x="223" y="2306"/>
                    </a:cubicBezTo>
                    <a:cubicBezTo>
                      <a:pt x="239" y="2336"/>
                      <a:pt x="262" y="2362"/>
                      <a:pt x="284" y="2387"/>
                    </a:cubicBezTo>
                    <a:cubicBezTo>
                      <a:pt x="307" y="2412"/>
                      <a:pt x="339" y="2439"/>
                      <a:pt x="350" y="2474"/>
                    </a:cubicBezTo>
                    <a:cubicBezTo>
                      <a:pt x="360" y="2506"/>
                      <a:pt x="350" y="2548"/>
                      <a:pt x="345" y="2580"/>
                    </a:cubicBezTo>
                    <a:cubicBezTo>
                      <a:pt x="338" y="2618"/>
                      <a:pt x="330" y="2656"/>
                      <a:pt x="327" y="2695"/>
                    </a:cubicBezTo>
                    <a:cubicBezTo>
                      <a:pt x="324" y="2726"/>
                      <a:pt x="325" y="2771"/>
                      <a:pt x="355" y="2788"/>
                    </a:cubicBezTo>
                    <a:cubicBezTo>
                      <a:pt x="356" y="2789"/>
                      <a:pt x="356" y="2789"/>
                      <a:pt x="356" y="2789"/>
                    </a:cubicBezTo>
                    <a:lnTo>
                      <a:pt x="356" y="2778"/>
                    </a:lnTo>
                    <a:close/>
                  </a:path>
                </a:pathLst>
              </a:custGeom>
              <a:solidFill>
                <a:srgbClr val="96BD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846"/>
              <p:cNvSpPr>
                <a:spLocks/>
              </p:cNvSpPr>
              <p:nvPr/>
            </p:nvSpPr>
            <p:spPr bwMode="auto">
              <a:xfrm>
                <a:off x="2279" y="1641"/>
                <a:ext cx="226" cy="1137"/>
              </a:xfrm>
              <a:custGeom>
                <a:avLst/>
                <a:gdLst>
                  <a:gd name="T0" fmla="*/ 503 w 581"/>
                  <a:gd name="T1" fmla="*/ 2874 h 2923"/>
                  <a:gd name="T2" fmla="*/ 471 w 581"/>
                  <a:gd name="T3" fmla="*/ 2663 h 2923"/>
                  <a:gd name="T4" fmla="*/ 399 w 581"/>
                  <a:gd name="T5" fmla="*/ 2563 h 2923"/>
                  <a:gd name="T6" fmla="*/ 282 w 581"/>
                  <a:gd name="T7" fmla="*/ 2393 h 2923"/>
                  <a:gd name="T8" fmla="*/ 292 w 581"/>
                  <a:gd name="T9" fmla="*/ 2257 h 2923"/>
                  <a:gd name="T10" fmla="*/ 287 w 581"/>
                  <a:gd name="T11" fmla="*/ 2147 h 2923"/>
                  <a:gd name="T12" fmla="*/ 368 w 581"/>
                  <a:gd name="T13" fmla="*/ 2079 h 2923"/>
                  <a:gd name="T14" fmla="*/ 329 w 581"/>
                  <a:gd name="T15" fmla="*/ 1985 h 2923"/>
                  <a:gd name="T16" fmla="*/ 337 w 581"/>
                  <a:gd name="T17" fmla="*/ 1841 h 2923"/>
                  <a:gd name="T18" fmla="*/ 253 w 581"/>
                  <a:gd name="T19" fmla="*/ 1817 h 2923"/>
                  <a:gd name="T20" fmla="*/ 272 w 581"/>
                  <a:gd name="T21" fmla="*/ 1722 h 2923"/>
                  <a:gd name="T22" fmla="*/ 216 w 581"/>
                  <a:gd name="T23" fmla="*/ 1640 h 2923"/>
                  <a:gd name="T24" fmla="*/ 264 w 581"/>
                  <a:gd name="T25" fmla="*/ 1499 h 2923"/>
                  <a:gd name="T26" fmla="*/ 196 w 581"/>
                  <a:gd name="T27" fmla="*/ 1316 h 2923"/>
                  <a:gd name="T28" fmla="*/ 216 w 581"/>
                  <a:gd name="T29" fmla="*/ 1158 h 2923"/>
                  <a:gd name="T30" fmla="*/ 159 w 581"/>
                  <a:gd name="T31" fmla="*/ 1037 h 2923"/>
                  <a:gd name="T32" fmla="*/ 63 w 581"/>
                  <a:gd name="T33" fmla="*/ 818 h 2923"/>
                  <a:gd name="T34" fmla="*/ 108 w 581"/>
                  <a:gd name="T35" fmla="*/ 637 h 2923"/>
                  <a:gd name="T36" fmla="*/ 87 w 581"/>
                  <a:gd name="T37" fmla="*/ 523 h 2923"/>
                  <a:gd name="T38" fmla="*/ 79 w 581"/>
                  <a:gd name="T39" fmla="*/ 402 h 2923"/>
                  <a:gd name="T40" fmla="*/ 114 w 581"/>
                  <a:gd name="T41" fmla="*/ 292 h 2923"/>
                  <a:gd name="T42" fmla="*/ 14 w 581"/>
                  <a:gd name="T43" fmla="*/ 258 h 2923"/>
                  <a:gd name="T44" fmla="*/ 9 w 581"/>
                  <a:gd name="T45" fmla="*/ 255 h 2923"/>
                  <a:gd name="T46" fmla="*/ 13 w 581"/>
                  <a:gd name="T47" fmla="*/ 236 h 2923"/>
                  <a:gd name="T48" fmla="*/ 37 w 581"/>
                  <a:gd name="T49" fmla="*/ 125 h 2923"/>
                  <a:gd name="T50" fmla="*/ 33 w 581"/>
                  <a:gd name="T51" fmla="*/ 12 h 2923"/>
                  <a:gd name="T52" fmla="*/ 16 w 581"/>
                  <a:gd name="T53" fmla="*/ 87 h 2923"/>
                  <a:gd name="T54" fmla="*/ 18 w 581"/>
                  <a:gd name="T55" fmla="*/ 199 h 2923"/>
                  <a:gd name="T56" fmla="*/ 17 w 581"/>
                  <a:gd name="T57" fmla="*/ 269 h 2923"/>
                  <a:gd name="T58" fmla="*/ 117 w 581"/>
                  <a:gd name="T59" fmla="*/ 302 h 2923"/>
                  <a:gd name="T60" fmla="*/ 45 w 581"/>
                  <a:gd name="T61" fmla="*/ 434 h 2923"/>
                  <a:gd name="T62" fmla="*/ 81 w 581"/>
                  <a:gd name="T63" fmla="*/ 525 h 2923"/>
                  <a:gd name="T64" fmla="*/ 50 w 581"/>
                  <a:gd name="T65" fmla="*/ 777 h 2923"/>
                  <a:gd name="T66" fmla="*/ 148 w 581"/>
                  <a:gd name="T67" fmla="*/ 876 h 2923"/>
                  <a:gd name="T68" fmla="*/ 173 w 581"/>
                  <a:gd name="T69" fmla="*/ 1140 h 2923"/>
                  <a:gd name="T70" fmla="*/ 252 w 581"/>
                  <a:gd name="T71" fmla="*/ 1193 h 2923"/>
                  <a:gd name="T72" fmla="*/ 237 w 581"/>
                  <a:gd name="T73" fmla="*/ 1433 h 2923"/>
                  <a:gd name="T74" fmla="*/ 224 w 581"/>
                  <a:gd name="T75" fmla="*/ 1588 h 2923"/>
                  <a:gd name="T76" fmla="*/ 235 w 581"/>
                  <a:gd name="T77" fmla="*/ 1670 h 2923"/>
                  <a:gd name="T78" fmla="*/ 259 w 581"/>
                  <a:gd name="T79" fmla="*/ 1751 h 2923"/>
                  <a:gd name="T80" fmla="*/ 278 w 581"/>
                  <a:gd name="T81" fmla="*/ 1835 h 2923"/>
                  <a:gd name="T82" fmla="*/ 335 w 581"/>
                  <a:gd name="T83" fmla="*/ 1855 h 2923"/>
                  <a:gd name="T84" fmla="*/ 335 w 581"/>
                  <a:gd name="T85" fmla="*/ 2025 h 2923"/>
                  <a:gd name="T86" fmla="*/ 361 w 581"/>
                  <a:gd name="T87" fmla="*/ 2070 h 2923"/>
                  <a:gd name="T88" fmla="*/ 359 w 581"/>
                  <a:gd name="T89" fmla="*/ 2074 h 2923"/>
                  <a:gd name="T90" fmla="*/ 302 w 581"/>
                  <a:gd name="T91" fmla="*/ 2117 h 2923"/>
                  <a:gd name="T92" fmla="*/ 266 w 581"/>
                  <a:gd name="T93" fmla="*/ 2223 h 2923"/>
                  <a:gd name="T94" fmla="*/ 292 w 581"/>
                  <a:gd name="T95" fmla="*/ 2337 h 2923"/>
                  <a:gd name="T96" fmla="*/ 247 w 581"/>
                  <a:gd name="T97" fmla="*/ 2501 h 2923"/>
                  <a:gd name="T98" fmla="*/ 381 w 581"/>
                  <a:gd name="T99" fmla="*/ 2570 h 2923"/>
                  <a:gd name="T100" fmla="*/ 465 w 581"/>
                  <a:gd name="T101" fmla="*/ 2699 h 2923"/>
                  <a:gd name="T102" fmla="*/ 562 w 581"/>
                  <a:gd name="T103" fmla="*/ 2911 h 2923"/>
                  <a:gd name="T104" fmla="*/ 581 w 581"/>
                  <a:gd name="T105" fmla="*/ 2889 h 2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81" h="2923">
                    <a:moveTo>
                      <a:pt x="546" y="2900"/>
                    </a:moveTo>
                    <a:cubicBezTo>
                      <a:pt x="528" y="2902"/>
                      <a:pt x="514" y="2889"/>
                      <a:pt x="503" y="2874"/>
                    </a:cubicBezTo>
                    <a:cubicBezTo>
                      <a:pt x="480" y="2844"/>
                      <a:pt x="476" y="2798"/>
                      <a:pt x="473" y="2760"/>
                    </a:cubicBezTo>
                    <a:cubicBezTo>
                      <a:pt x="471" y="2728"/>
                      <a:pt x="473" y="2696"/>
                      <a:pt x="471" y="2663"/>
                    </a:cubicBezTo>
                    <a:cubicBezTo>
                      <a:pt x="471" y="2644"/>
                      <a:pt x="469" y="2624"/>
                      <a:pt x="459" y="2608"/>
                    </a:cubicBezTo>
                    <a:cubicBezTo>
                      <a:pt x="445" y="2584"/>
                      <a:pt x="424" y="2571"/>
                      <a:pt x="399" y="2563"/>
                    </a:cubicBezTo>
                    <a:cubicBezTo>
                      <a:pt x="355" y="2549"/>
                      <a:pt x="241" y="2554"/>
                      <a:pt x="246" y="2479"/>
                    </a:cubicBezTo>
                    <a:cubicBezTo>
                      <a:pt x="248" y="2448"/>
                      <a:pt x="269" y="2419"/>
                      <a:pt x="282" y="2393"/>
                    </a:cubicBezTo>
                    <a:cubicBezTo>
                      <a:pt x="295" y="2364"/>
                      <a:pt x="308" y="2331"/>
                      <a:pt x="304" y="2299"/>
                    </a:cubicBezTo>
                    <a:cubicBezTo>
                      <a:pt x="303" y="2284"/>
                      <a:pt x="298" y="2270"/>
                      <a:pt x="292" y="2257"/>
                    </a:cubicBezTo>
                    <a:cubicBezTo>
                      <a:pt x="284" y="2240"/>
                      <a:pt x="269" y="2227"/>
                      <a:pt x="263" y="2208"/>
                    </a:cubicBezTo>
                    <a:cubicBezTo>
                      <a:pt x="255" y="2184"/>
                      <a:pt x="271" y="2162"/>
                      <a:pt x="287" y="2147"/>
                    </a:cubicBezTo>
                    <a:cubicBezTo>
                      <a:pt x="303" y="2131"/>
                      <a:pt x="323" y="2120"/>
                      <a:pt x="342" y="2107"/>
                    </a:cubicBezTo>
                    <a:cubicBezTo>
                      <a:pt x="350" y="2102"/>
                      <a:pt x="370" y="2092"/>
                      <a:pt x="368" y="2079"/>
                    </a:cubicBezTo>
                    <a:cubicBezTo>
                      <a:pt x="367" y="2072"/>
                      <a:pt x="362" y="2066"/>
                      <a:pt x="358" y="2060"/>
                    </a:cubicBezTo>
                    <a:cubicBezTo>
                      <a:pt x="342" y="2038"/>
                      <a:pt x="332" y="2012"/>
                      <a:pt x="329" y="1985"/>
                    </a:cubicBezTo>
                    <a:cubicBezTo>
                      <a:pt x="325" y="1953"/>
                      <a:pt x="332" y="1922"/>
                      <a:pt x="338" y="1892"/>
                    </a:cubicBezTo>
                    <a:cubicBezTo>
                      <a:pt x="342" y="1875"/>
                      <a:pt x="346" y="1858"/>
                      <a:pt x="337" y="1841"/>
                    </a:cubicBezTo>
                    <a:cubicBezTo>
                      <a:pt x="326" y="1822"/>
                      <a:pt x="305" y="1823"/>
                      <a:pt x="286" y="1823"/>
                    </a:cubicBezTo>
                    <a:cubicBezTo>
                      <a:pt x="281" y="1823"/>
                      <a:pt x="254" y="1822"/>
                      <a:pt x="253" y="1817"/>
                    </a:cubicBezTo>
                    <a:cubicBezTo>
                      <a:pt x="251" y="1808"/>
                      <a:pt x="255" y="1797"/>
                      <a:pt x="258" y="1788"/>
                    </a:cubicBezTo>
                    <a:cubicBezTo>
                      <a:pt x="265" y="1767"/>
                      <a:pt x="275" y="1745"/>
                      <a:pt x="272" y="1722"/>
                    </a:cubicBezTo>
                    <a:cubicBezTo>
                      <a:pt x="269" y="1699"/>
                      <a:pt x="256" y="1679"/>
                      <a:pt x="239" y="1665"/>
                    </a:cubicBezTo>
                    <a:cubicBezTo>
                      <a:pt x="231" y="1658"/>
                      <a:pt x="218" y="1652"/>
                      <a:pt x="216" y="1640"/>
                    </a:cubicBezTo>
                    <a:cubicBezTo>
                      <a:pt x="215" y="1631"/>
                      <a:pt x="219" y="1622"/>
                      <a:pt x="222" y="1615"/>
                    </a:cubicBezTo>
                    <a:cubicBezTo>
                      <a:pt x="241" y="1576"/>
                      <a:pt x="269" y="1547"/>
                      <a:pt x="264" y="1499"/>
                    </a:cubicBezTo>
                    <a:cubicBezTo>
                      <a:pt x="261" y="1470"/>
                      <a:pt x="247" y="1442"/>
                      <a:pt x="231" y="1418"/>
                    </a:cubicBezTo>
                    <a:cubicBezTo>
                      <a:pt x="212" y="1390"/>
                      <a:pt x="186" y="1353"/>
                      <a:pt x="196" y="1316"/>
                    </a:cubicBezTo>
                    <a:cubicBezTo>
                      <a:pt x="207" y="1279"/>
                      <a:pt x="252" y="1269"/>
                      <a:pt x="260" y="1231"/>
                    </a:cubicBezTo>
                    <a:cubicBezTo>
                      <a:pt x="268" y="1196"/>
                      <a:pt x="243" y="1171"/>
                      <a:pt x="216" y="1158"/>
                    </a:cubicBezTo>
                    <a:cubicBezTo>
                      <a:pt x="200" y="1151"/>
                      <a:pt x="184" y="1145"/>
                      <a:pt x="172" y="1131"/>
                    </a:cubicBezTo>
                    <a:cubicBezTo>
                      <a:pt x="151" y="1108"/>
                      <a:pt x="156" y="1066"/>
                      <a:pt x="159" y="1037"/>
                    </a:cubicBezTo>
                    <a:cubicBezTo>
                      <a:pt x="166" y="981"/>
                      <a:pt x="187" y="917"/>
                      <a:pt x="147" y="868"/>
                    </a:cubicBezTo>
                    <a:cubicBezTo>
                      <a:pt x="124" y="842"/>
                      <a:pt x="85" y="844"/>
                      <a:pt x="63" y="818"/>
                    </a:cubicBezTo>
                    <a:cubicBezTo>
                      <a:pt x="46" y="799"/>
                      <a:pt x="63" y="755"/>
                      <a:pt x="71" y="734"/>
                    </a:cubicBezTo>
                    <a:cubicBezTo>
                      <a:pt x="83" y="702"/>
                      <a:pt x="98" y="671"/>
                      <a:pt x="108" y="637"/>
                    </a:cubicBezTo>
                    <a:cubicBezTo>
                      <a:pt x="116" y="609"/>
                      <a:pt x="118" y="580"/>
                      <a:pt x="107" y="553"/>
                    </a:cubicBezTo>
                    <a:cubicBezTo>
                      <a:pt x="102" y="542"/>
                      <a:pt x="95" y="532"/>
                      <a:pt x="87" y="523"/>
                    </a:cubicBezTo>
                    <a:cubicBezTo>
                      <a:pt x="73" y="508"/>
                      <a:pt x="51" y="499"/>
                      <a:pt x="48" y="475"/>
                    </a:cubicBezTo>
                    <a:cubicBezTo>
                      <a:pt x="43" y="448"/>
                      <a:pt x="64" y="422"/>
                      <a:pt x="79" y="402"/>
                    </a:cubicBezTo>
                    <a:cubicBezTo>
                      <a:pt x="94" y="383"/>
                      <a:pt x="112" y="364"/>
                      <a:pt x="122" y="341"/>
                    </a:cubicBezTo>
                    <a:cubicBezTo>
                      <a:pt x="130" y="323"/>
                      <a:pt x="124" y="306"/>
                      <a:pt x="114" y="292"/>
                    </a:cubicBezTo>
                    <a:cubicBezTo>
                      <a:pt x="103" y="277"/>
                      <a:pt x="86" y="272"/>
                      <a:pt x="70" y="269"/>
                    </a:cubicBezTo>
                    <a:cubicBezTo>
                      <a:pt x="51" y="266"/>
                      <a:pt x="31" y="267"/>
                      <a:pt x="14" y="258"/>
                    </a:cubicBezTo>
                    <a:cubicBezTo>
                      <a:pt x="13" y="258"/>
                      <a:pt x="11" y="256"/>
                      <a:pt x="10" y="255"/>
                    </a:cubicBezTo>
                    <a:cubicBezTo>
                      <a:pt x="10" y="255"/>
                      <a:pt x="9" y="255"/>
                      <a:pt x="9" y="255"/>
                    </a:cubicBezTo>
                    <a:cubicBezTo>
                      <a:pt x="9" y="255"/>
                      <a:pt x="10" y="254"/>
                      <a:pt x="10" y="251"/>
                    </a:cubicBezTo>
                    <a:cubicBezTo>
                      <a:pt x="9" y="246"/>
                      <a:pt x="11" y="241"/>
                      <a:pt x="13" y="236"/>
                    </a:cubicBezTo>
                    <a:cubicBezTo>
                      <a:pt x="19" y="216"/>
                      <a:pt x="33" y="198"/>
                      <a:pt x="44" y="182"/>
                    </a:cubicBezTo>
                    <a:cubicBezTo>
                      <a:pt x="57" y="164"/>
                      <a:pt x="46" y="142"/>
                      <a:pt x="37" y="125"/>
                    </a:cubicBezTo>
                    <a:cubicBezTo>
                      <a:pt x="29" y="109"/>
                      <a:pt x="21" y="94"/>
                      <a:pt x="17" y="76"/>
                    </a:cubicBezTo>
                    <a:cubicBezTo>
                      <a:pt x="13" y="53"/>
                      <a:pt x="21" y="31"/>
                      <a:pt x="33" y="12"/>
                    </a:cubicBezTo>
                    <a:cubicBezTo>
                      <a:pt x="35" y="9"/>
                      <a:pt x="26" y="0"/>
                      <a:pt x="26" y="0"/>
                    </a:cubicBezTo>
                    <a:cubicBezTo>
                      <a:pt x="9" y="27"/>
                      <a:pt x="5" y="56"/>
                      <a:pt x="16" y="87"/>
                    </a:cubicBezTo>
                    <a:cubicBezTo>
                      <a:pt x="24" y="108"/>
                      <a:pt x="45" y="132"/>
                      <a:pt x="43" y="156"/>
                    </a:cubicBezTo>
                    <a:cubicBezTo>
                      <a:pt x="41" y="171"/>
                      <a:pt x="26" y="186"/>
                      <a:pt x="18" y="199"/>
                    </a:cubicBezTo>
                    <a:cubicBezTo>
                      <a:pt x="12" y="209"/>
                      <a:pt x="5" y="221"/>
                      <a:pt x="3" y="234"/>
                    </a:cubicBezTo>
                    <a:cubicBezTo>
                      <a:pt x="0" y="247"/>
                      <a:pt x="7" y="261"/>
                      <a:pt x="17" y="269"/>
                    </a:cubicBezTo>
                    <a:cubicBezTo>
                      <a:pt x="30" y="278"/>
                      <a:pt x="49" y="278"/>
                      <a:pt x="64" y="280"/>
                    </a:cubicBezTo>
                    <a:cubicBezTo>
                      <a:pt x="79" y="282"/>
                      <a:pt x="109" y="285"/>
                      <a:pt x="117" y="302"/>
                    </a:cubicBezTo>
                    <a:cubicBezTo>
                      <a:pt x="127" y="325"/>
                      <a:pt x="101" y="353"/>
                      <a:pt x="89" y="369"/>
                    </a:cubicBezTo>
                    <a:cubicBezTo>
                      <a:pt x="73" y="389"/>
                      <a:pt x="55" y="409"/>
                      <a:pt x="45" y="434"/>
                    </a:cubicBezTo>
                    <a:cubicBezTo>
                      <a:pt x="36" y="455"/>
                      <a:pt x="41" y="476"/>
                      <a:pt x="53" y="495"/>
                    </a:cubicBezTo>
                    <a:cubicBezTo>
                      <a:pt x="60" y="507"/>
                      <a:pt x="71" y="516"/>
                      <a:pt x="81" y="525"/>
                    </a:cubicBezTo>
                    <a:cubicBezTo>
                      <a:pt x="101" y="541"/>
                      <a:pt x="109" y="562"/>
                      <a:pt x="108" y="587"/>
                    </a:cubicBezTo>
                    <a:cubicBezTo>
                      <a:pt x="106" y="655"/>
                      <a:pt x="55" y="710"/>
                      <a:pt x="50" y="777"/>
                    </a:cubicBezTo>
                    <a:cubicBezTo>
                      <a:pt x="47" y="815"/>
                      <a:pt x="71" y="838"/>
                      <a:pt x="102" y="850"/>
                    </a:cubicBezTo>
                    <a:cubicBezTo>
                      <a:pt x="118" y="857"/>
                      <a:pt x="135" y="863"/>
                      <a:pt x="148" y="876"/>
                    </a:cubicBezTo>
                    <a:cubicBezTo>
                      <a:pt x="170" y="898"/>
                      <a:pt x="165" y="941"/>
                      <a:pt x="161" y="970"/>
                    </a:cubicBezTo>
                    <a:cubicBezTo>
                      <a:pt x="154" y="1027"/>
                      <a:pt x="134" y="1091"/>
                      <a:pt x="173" y="1140"/>
                    </a:cubicBezTo>
                    <a:cubicBezTo>
                      <a:pt x="184" y="1153"/>
                      <a:pt x="199" y="1160"/>
                      <a:pt x="213" y="1167"/>
                    </a:cubicBezTo>
                    <a:cubicBezTo>
                      <a:pt x="225" y="1172"/>
                      <a:pt x="247" y="1179"/>
                      <a:pt x="252" y="1193"/>
                    </a:cubicBezTo>
                    <a:cubicBezTo>
                      <a:pt x="267" y="1237"/>
                      <a:pt x="219" y="1259"/>
                      <a:pt x="198" y="1286"/>
                    </a:cubicBezTo>
                    <a:cubicBezTo>
                      <a:pt x="163" y="1333"/>
                      <a:pt x="213" y="1395"/>
                      <a:pt x="237" y="1433"/>
                    </a:cubicBezTo>
                    <a:cubicBezTo>
                      <a:pt x="255" y="1462"/>
                      <a:pt x="263" y="1496"/>
                      <a:pt x="254" y="1530"/>
                    </a:cubicBezTo>
                    <a:cubicBezTo>
                      <a:pt x="248" y="1551"/>
                      <a:pt x="235" y="1569"/>
                      <a:pt x="224" y="1588"/>
                    </a:cubicBezTo>
                    <a:cubicBezTo>
                      <a:pt x="216" y="1600"/>
                      <a:pt x="208" y="1614"/>
                      <a:pt x="209" y="1630"/>
                    </a:cubicBezTo>
                    <a:cubicBezTo>
                      <a:pt x="211" y="1646"/>
                      <a:pt x="224" y="1661"/>
                      <a:pt x="235" y="1670"/>
                    </a:cubicBezTo>
                    <a:cubicBezTo>
                      <a:pt x="250" y="1682"/>
                      <a:pt x="264" y="1692"/>
                      <a:pt x="265" y="1714"/>
                    </a:cubicBezTo>
                    <a:cubicBezTo>
                      <a:pt x="266" y="1726"/>
                      <a:pt x="263" y="1739"/>
                      <a:pt x="259" y="1751"/>
                    </a:cubicBezTo>
                    <a:cubicBezTo>
                      <a:pt x="254" y="1768"/>
                      <a:pt x="243" y="1788"/>
                      <a:pt x="246" y="1807"/>
                    </a:cubicBezTo>
                    <a:cubicBezTo>
                      <a:pt x="249" y="1824"/>
                      <a:pt x="263" y="1833"/>
                      <a:pt x="278" y="1835"/>
                    </a:cubicBezTo>
                    <a:cubicBezTo>
                      <a:pt x="292" y="1837"/>
                      <a:pt x="306" y="1835"/>
                      <a:pt x="320" y="1837"/>
                    </a:cubicBezTo>
                    <a:cubicBezTo>
                      <a:pt x="332" y="1839"/>
                      <a:pt x="336" y="1843"/>
                      <a:pt x="335" y="1855"/>
                    </a:cubicBezTo>
                    <a:cubicBezTo>
                      <a:pt x="334" y="1880"/>
                      <a:pt x="325" y="1905"/>
                      <a:pt x="322" y="1930"/>
                    </a:cubicBezTo>
                    <a:cubicBezTo>
                      <a:pt x="318" y="1963"/>
                      <a:pt x="323" y="1995"/>
                      <a:pt x="335" y="2025"/>
                    </a:cubicBezTo>
                    <a:cubicBezTo>
                      <a:pt x="341" y="2040"/>
                      <a:pt x="350" y="2054"/>
                      <a:pt x="359" y="2068"/>
                    </a:cubicBezTo>
                    <a:cubicBezTo>
                      <a:pt x="360" y="2069"/>
                      <a:pt x="360" y="2069"/>
                      <a:pt x="361" y="2070"/>
                    </a:cubicBezTo>
                    <a:cubicBezTo>
                      <a:pt x="361" y="2070"/>
                      <a:pt x="361" y="2070"/>
                      <a:pt x="361" y="2070"/>
                    </a:cubicBezTo>
                    <a:cubicBezTo>
                      <a:pt x="360" y="2072"/>
                      <a:pt x="360" y="2073"/>
                      <a:pt x="359" y="2074"/>
                    </a:cubicBezTo>
                    <a:cubicBezTo>
                      <a:pt x="357" y="2077"/>
                      <a:pt x="355" y="2080"/>
                      <a:pt x="352" y="2082"/>
                    </a:cubicBezTo>
                    <a:cubicBezTo>
                      <a:pt x="337" y="2096"/>
                      <a:pt x="318" y="2105"/>
                      <a:pt x="302" y="2117"/>
                    </a:cubicBezTo>
                    <a:cubicBezTo>
                      <a:pt x="285" y="2129"/>
                      <a:pt x="267" y="2143"/>
                      <a:pt x="258" y="2163"/>
                    </a:cubicBezTo>
                    <a:cubicBezTo>
                      <a:pt x="249" y="2183"/>
                      <a:pt x="256" y="2205"/>
                      <a:pt x="266" y="2223"/>
                    </a:cubicBezTo>
                    <a:cubicBezTo>
                      <a:pt x="277" y="2242"/>
                      <a:pt x="291" y="2257"/>
                      <a:pt x="296" y="2280"/>
                    </a:cubicBezTo>
                    <a:cubicBezTo>
                      <a:pt x="300" y="2299"/>
                      <a:pt x="297" y="2319"/>
                      <a:pt x="292" y="2337"/>
                    </a:cubicBezTo>
                    <a:cubicBezTo>
                      <a:pt x="283" y="2370"/>
                      <a:pt x="264" y="2400"/>
                      <a:pt x="250" y="2430"/>
                    </a:cubicBezTo>
                    <a:cubicBezTo>
                      <a:pt x="239" y="2455"/>
                      <a:pt x="235" y="2476"/>
                      <a:pt x="247" y="2501"/>
                    </a:cubicBezTo>
                    <a:cubicBezTo>
                      <a:pt x="257" y="2524"/>
                      <a:pt x="273" y="2541"/>
                      <a:pt x="295" y="2551"/>
                    </a:cubicBezTo>
                    <a:cubicBezTo>
                      <a:pt x="322" y="2563"/>
                      <a:pt x="353" y="2565"/>
                      <a:pt x="381" y="2570"/>
                    </a:cubicBezTo>
                    <a:cubicBezTo>
                      <a:pt x="408" y="2575"/>
                      <a:pt x="450" y="2585"/>
                      <a:pt x="460" y="2616"/>
                    </a:cubicBezTo>
                    <a:cubicBezTo>
                      <a:pt x="468" y="2641"/>
                      <a:pt x="465" y="2673"/>
                      <a:pt x="465" y="2699"/>
                    </a:cubicBezTo>
                    <a:cubicBezTo>
                      <a:pt x="465" y="2733"/>
                      <a:pt x="466" y="2767"/>
                      <a:pt x="472" y="2800"/>
                    </a:cubicBezTo>
                    <a:cubicBezTo>
                      <a:pt x="480" y="2844"/>
                      <a:pt x="508" y="2923"/>
                      <a:pt x="562" y="2911"/>
                    </a:cubicBezTo>
                    <a:cubicBezTo>
                      <a:pt x="569" y="2910"/>
                      <a:pt x="575" y="2907"/>
                      <a:pt x="581" y="2905"/>
                    </a:cubicBezTo>
                    <a:cubicBezTo>
                      <a:pt x="581" y="2889"/>
                      <a:pt x="581" y="2889"/>
                      <a:pt x="581" y="2889"/>
                    </a:cubicBezTo>
                    <a:cubicBezTo>
                      <a:pt x="570" y="2894"/>
                      <a:pt x="559" y="2899"/>
                      <a:pt x="546" y="2900"/>
                    </a:cubicBezTo>
                  </a:path>
                </a:pathLst>
              </a:custGeom>
              <a:solidFill>
                <a:srgbClr val="83A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847"/>
              <p:cNvSpPr>
                <a:spLocks/>
              </p:cNvSpPr>
              <p:nvPr/>
            </p:nvSpPr>
            <p:spPr bwMode="auto">
              <a:xfrm>
                <a:off x="2438" y="1757"/>
                <a:ext cx="68" cy="339"/>
              </a:xfrm>
              <a:custGeom>
                <a:avLst/>
                <a:gdLst>
                  <a:gd name="T0" fmla="*/ 92 w 176"/>
                  <a:gd name="T1" fmla="*/ 412 h 870"/>
                  <a:gd name="T2" fmla="*/ 157 w 176"/>
                  <a:gd name="T3" fmla="*/ 518 h 870"/>
                  <a:gd name="T4" fmla="*/ 139 w 176"/>
                  <a:gd name="T5" fmla="*/ 640 h 870"/>
                  <a:gd name="T6" fmla="*/ 115 w 176"/>
                  <a:gd name="T7" fmla="*/ 759 h 870"/>
                  <a:gd name="T8" fmla="*/ 156 w 176"/>
                  <a:gd name="T9" fmla="*/ 853 h 870"/>
                  <a:gd name="T10" fmla="*/ 173 w 176"/>
                  <a:gd name="T11" fmla="*/ 870 h 870"/>
                  <a:gd name="T12" fmla="*/ 173 w 176"/>
                  <a:gd name="T13" fmla="*/ 864 h 870"/>
                  <a:gd name="T14" fmla="*/ 146 w 176"/>
                  <a:gd name="T15" fmla="*/ 832 h 870"/>
                  <a:gd name="T16" fmla="*/ 132 w 176"/>
                  <a:gd name="T17" fmla="*/ 694 h 870"/>
                  <a:gd name="T18" fmla="*/ 168 w 176"/>
                  <a:gd name="T19" fmla="*/ 576 h 870"/>
                  <a:gd name="T20" fmla="*/ 92 w 176"/>
                  <a:gd name="T21" fmla="*/ 406 h 870"/>
                  <a:gd name="T22" fmla="*/ 30 w 176"/>
                  <a:gd name="T23" fmla="*/ 347 h 870"/>
                  <a:gd name="T24" fmla="*/ 17 w 176"/>
                  <a:gd name="T25" fmla="*/ 238 h 870"/>
                  <a:gd name="T26" fmla="*/ 89 w 176"/>
                  <a:gd name="T27" fmla="*/ 112 h 870"/>
                  <a:gd name="T28" fmla="*/ 86 w 176"/>
                  <a:gd name="T29" fmla="*/ 7 h 870"/>
                  <a:gd name="T30" fmla="*/ 84 w 176"/>
                  <a:gd name="T31" fmla="*/ 9 h 870"/>
                  <a:gd name="T32" fmla="*/ 93 w 176"/>
                  <a:gd name="T33" fmla="*/ 80 h 870"/>
                  <a:gd name="T34" fmla="*/ 57 w 176"/>
                  <a:gd name="T35" fmla="*/ 131 h 870"/>
                  <a:gd name="T36" fmla="*/ 8 w 176"/>
                  <a:gd name="T37" fmla="*/ 297 h 870"/>
                  <a:gd name="T38" fmla="*/ 92 w 176"/>
                  <a:gd name="T39" fmla="*/ 412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870">
                    <a:moveTo>
                      <a:pt x="92" y="412"/>
                    </a:moveTo>
                    <a:cubicBezTo>
                      <a:pt x="125" y="441"/>
                      <a:pt x="146" y="475"/>
                      <a:pt x="157" y="518"/>
                    </a:cubicBezTo>
                    <a:cubicBezTo>
                      <a:pt x="168" y="560"/>
                      <a:pt x="153" y="601"/>
                      <a:pt x="139" y="640"/>
                    </a:cubicBezTo>
                    <a:cubicBezTo>
                      <a:pt x="125" y="678"/>
                      <a:pt x="110" y="717"/>
                      <a:pt x="115" y="759"/>
                    </a:cubicBezTo>
                    <a:cubicBezTo>
                      <a:pt x="119" y="792"/>
                      <a:pt x="137" y="828"/>
                      <a:pt x="156" y="853"/>
                    </a:cubicBezTo>
                    <a:cubicBezTo>
                      <a:pt x="162" y="859"/>
                      <a:pt x="167" y="865"/>
                      <a:pt x="173" y="870"/>
                    </a:cubicBezTo>
                    <a:cubicBezTo>
                      <a:pt x="173" y="864"/>
                      <a:pt x="173" y="864"/>
                      <a:pt x="173" y="864"/>
                    </a:cubicBezTo>
                    <a:cubicBezTo>
                      <a:pt x="162" y="855"/>
                      <a:pt x="153" y="844"/>
                      <a:pt x="146" y="832"/>
                    </a:cubicBezTo>
                    <a:cubicBezTo>
                      <a:pt x="119" y="787"/>
                      <a:pt x="117" y="743"/>
                      <a:pt x="132" y="694"/>
                    </a:cubicBezTo>
                    <a:cubicBezTo>
                      <a:pt x="144" y="655"/>
                      <a:pt x="162" y="617"/>
                      <a:pt x="168" y="576"/>
                    </a:cubicBezTo>
                    <a:cubicBezTo>
                      <a:pt x="176" y="512"/>
                      <a:pt x="136" y="446"/>
                      <a:pt x="92" y="406"/>
                    </a:cubicBezTo>
                    <a:cubicBezTo>
                      <a:pt x="71" y="387"/>
                      <a:pt x="47" y="371"/>
                      <a:pt x="30" y="347"/>
                    </a:cubicBezTo>
                    <a:cubicBezTo>
                      <a:pt x="9" y="318"/>
                      <a:pt x="11" y="272"/>
                      <a:pt x="17" y="238"/>
                    </a:cubicBezTo>
                    <a:cubicBezTo>
                      <a:pt x="26" y="186"/>
                      <a:pt x="60" y="152"/>
                      <a:pt x="89" y="112"/>
                    </a:cubicBezTo>
                    <a:cubicBezTo>
                      <a:pt x="114" y="77"/>
                      <a:pt x="108" y="42"/>
                      <a:pt x="86" y="7"/>
                    </a:cubicBezTo>
                    <a:cubicBezTo>
                      <a:pt x="82" y="0"/>
                      <a:pt x="79" y="2"/>
                      <a:pt x="84" y="9"/>
                    </a:cubicBezTo>
                    <a:cubicBezTo>
                      <a:pt x="98" y="31"/>
                      <a:pt x="104" y="55"/>
                      <a:pt x="93" y="80"/>
                    </a:cubicBezTo>
                    <a:cubicBezTo>
                      <a:pt x="85" y="99"/>
                      <a:pt x="70" y="115"/>
                      <a:pt x="57" y="131"/>
                    </a:cubicBezTo>
                    <a:cubicBezTo>
                      <a:pt x="18" y="179"/>
                      <a:pt x="0" y="233"/>
                      <a:pt x="8" y="297"/>
                    </a:cubicBezTo>
                    <a:cubicBezTo>
                      <a:pt x="15" y="350"/>
                      <a:pt x="56" y="381"/>
                      <a:pt x="92" y="412"/>
                    </a:cubicBezTo>
                  </a:path>
                </a:pathLst>
              </a:custGeom>
              <a:solidFill>
                <a:srgbClr val="96BD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848"/>
              <p:cNvSpPr>
                <a:spLocks/>
              </p:cNvSpPr>
              <p:nvPr/>
            </p:nvSpPr>
            <p:spPr bwMode="auto">
              <a:xfrm>
                <a:off x="2252" y="1678"/>
                <a:ext cx="200" cy="972"/>
              </a:xfrm>
              <a:custGeom>
                <a:avLst/>
                <a:gdLst>
                  <a:gd name="T0" fmla="*/ 365 w 515"/>
                  <a:gd name="T1" fmla="*/ 2363 h 2500"/>
                  <a:gd name="T2" fmla="*/ 395 w 515"/>
                  <a:gd name="T3" fmla="*/ 2086 h 2500"/>
                  <a:gd name="T4" fmla="*/ 292 w 515"/>
                  <a:gd name="T5" fmla="*/ 2023 h 2500"/>
                  <a:gd name="T6" fmla="*/ 293 w 515"/>
                  <a:gd name="T7" fmla="*/ 1853 h 2500"/>
                  <a:gd name="T8" fmla="*/ 350 w 515"/>
                  <a:gd name="T9" fmla="*/ 1716 h 2500"/>
                  <a:gd name="T10" fmla="*/ 209 w 515"/>
                  <a:gd name="T11" fmla="*/ 1618 h 2500"/>
                  <a:gd name="T12" fmla="*/ 236 w 515"/>
                  <a:gd name="T13" fmla="*/ 1338 h 2500"/>
                  <a:gd name="T14" fmla="*/ 261 w 515"/>
                  <a:gd name="T15" fmla="*/ 1185 h 2500"/>
                  <a:gd name="T16" fmla="*/ 187 w 515"/>
                  <a:gd name="T17" fmla="*/ 993 h 2500"/>
                  <a:gd name="T18" fmla="*/ 87 w 515"/>
                  <a:gd name="T19" fmla="*/ 868 h 2500"/>
                  <a:gd name="T20" fmla="*/ 61 w 515"/>
                  <a:gd name="T21" fmla="*/ 758 h 2500"/>
                  <a:gd name="T22" fmla="*/ 64 w 515"/>
                  <a:gd name="T23" fmla="*/ 598 h 2500"/>
                  <a:gd name="T24" fmla="*/ 26 w 515"/>
                  <a:gd name="T25" fmla="*/ 468 h 2500"/>
                  <a:gd name="T26" fmla="*/ 49 w 515"/>
                  <a:gd name="T27" fmla="*/ 290 h 2500"/>
                  <a:gd name="T28" fmla="*/ 44 w 515"/>
                  <a:gd name="T29" fmla="*/ 174 h 2500"/>
                  <a:gd name="T30" fmla="*/ 100 w 515"/>
                  <a:gd name="T31" fmla="*/ 39 h 2500"/>
                  <a:gd name="T32" fmla="*/ 61 w 515"/>
                  <a:gd name="T33" fmla="*/ 19 h 2500"/>
                  <a:gd name="T34" fmla="*/ 24 w 515"/>
                  <a:gd name="T35" fmla="*/ 175 h 2500"/>
                  <a:gd name="T36" fmla="*/ 51 w 515"/>
                  <a:gd name="T37" fmla="*/ 316 h 2500"/>
                  <a:gd name="T38" fmla="*/ 32 w 515"/>
                  <a:gd name="T39" fmla="*/ 567 h 2500"/>
                  <a:gd name="T40" fmla="*/ 95 w 515"/>
                  <a:gd name="T41" fmla="*/ 655 h 2500"/>
                  <a:gd name="T42" fmla="*/ 89 w 515"/>
                  <a:gd name="T43" fmla="*/ 877 h 2500"/>
                  <a:gd name="T44" fmla="*/ 148 w 515"/>
                  <a:gd name="T45" fmla="*/ 1113 h 2500"/>
                  <a:gd name="T46" fmla="*/ 249 w 515"/>
                  <a:gd name="T47" fmla="*/ 1182 h 2500"/>
                  <a:gd name="T48" fmla="*/ 239 w 515"/>
                  <a:gd name="T49" fmla="*/ 1306 h 2500"/>
                  <a:gd name="T50" fmla="*/ 208 w 515"/>
                  <a:gd name="T51" fmla="*/ 1628 h 2500"/>
                  <a:gd name="T52" fmla="*/ 336 w 515"/>
                  <a:gd name="T53" fmla="*/ 1776 h 2500"/>
                  <a:gd name="T54" fmla="*/ 262 w 515"/>
                  <a:gd name="T55" fmla="*/ 1877 h 2500"/>
                  <a:gd name="T56" fmla="*/ 348 w 515"/>
                  <a:gd name="T57" fmla="*/ 2071 h 2500"/>
                  <a:gd name="T58" fmla="*/ 410 w 515"/>
                  <a:gd name="T59" fmla="*/ 2172 h 2500"/>
                  <a:gd name="T60" fmla="*/ 400 w 515"/>
                  <a:gd name="T61" fmla="*/ 2440 h 2500"/>
                  <a:gd name="T62" fmla="*/ 508 w 515"/>
                  <a:gd name="T63" fmla="*/ 2487 h 2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15" h="2500">
                    <a:moveTo>
                      <a:pt x="508" y="2487"/>
                    </a:moveTo>
                    <a:cubicBezTo>
                      <a:pt x="455" y="2468"/>
                      <a:pt x="362" y="2437"/>
                      <a:pt x="365" y="2363"/>
                    </a:cubicBezTo>
                    <a:cubicBezTo>
                      <a:pt x="366" y="2314"/>
                      <a:pt x="394" y="2267"/>
                      <a:pt x="408" y="2221"/>
                    </a:cubicBezTo>
                    <a:cubicBezTo>
                      <a:pt x="422" y="2177"/>
                      <a:pt x="433" y="2120"/>
                      <a:pt x="395" y="2086"/>
                    </a:cubicBezTo>
                    <a:cubicBezTo>
                      <a:pt x="382" y="2073"/>
                      <a:pt x="364" y="2068"/>
                      <a:pt x="348" y="2061"/>
                    </a:cubicBezTo>
                    <a:cubicBezTo>
                      <a:pt x="327" y="2052"/>
                      <a:pt x="307" y="2041"/>
                      <a:pt x="292" y="2023"/>
                    </a:cubicBezTo>
                    <a:cubicBezTo>
                      <a:pt x="268" y="1996"/>
                      <a:pt x="262" y="1949"/>
                      <a:pt x="264" y="1913"/>
                    </a:cubicBezTo>
                    <a:cubicBezTo>
                      <a:pt x="266" y="1889"/>
                      <a:pt x="277" y="1869"/>
                      <a:pt x="293" y="1853"/>
                    </a:cubicBezTo>
                    <a:cubicBezTo>
                      <a:pt x="308" y="1838"/>
                      <a:pt x="324" y="1826"/>
                      <a:pt x="335" y="1807"/>
                    </a:cubicBezTo>
                    <a:cubicBezTo>
                      <a:pt x="351" y="1781"/>
                      <a:pt x="352" y="1747"/>
                      <a:pt x="350" y="1716"/>
                    </a:cubicBezTo>
                    <a:cubicBezTo>
                      <a:pt x="346" y="1667"/>
                      <a:pt x="326" y="1624"/>
                      <a:pt x="275" y="1620"/>
                    </a:cubicBezTo>
                    <a:cubicBezTo>
                      <a:pt x="253" y="1619"/>
                      <a:pt x="231" y="1622"/>
                      <a:pt x="209" y="1618"/>
                    </a:cubicBezTo>
                    <a:cubicBezTo>
                      <a:pt x="171" y="1610"/>
                      <a:pt x="168" y="1569"/>
                      <a:pt x="167" y="1534"/>
                    </a:cubicBezTo>
                    <a:cubicBezTo>
                      <a:pt x="166" y="1459"/>
                      <a:pt x="201" y="1401"/>
                      <a:pt x="236" y="1338"/>
                    </a:cubicBezTo>
                    <a:cubicBezTo>
                      <a:pt x="251" y="1312"/>
                      <a:pt x="262" y="1284"/>
                      <a:pt x="267" y="1254"/>
                    </a:cubicBezTo>
                    <a:cubicBezTo>
                      <a:pt x="270" y="1233"/>
                      <a:pt x="273" y="1204"/>
                      <a:pt x="261" y="1185"/>
                    </a:cubicBezTo>
                    <a:cubicBezTo>
                      <a:pt x="244" y="1158"/>
                      <a:pt x="200" y="1158"/>
                      <a:pt x="175" y="1143"/>
                    </a:cubicBezTo>
                    <a:cubicBezTo>
                      <a:pt x="119" y="1111"/>
                      <a:pt x="183" y="1037"/>
                      <a:pt x="187" y="993"/>
                    </a:cubicBezTo>
                    <a:cubicBezTo>
                      <a:pt x="191" y="955"/>
                      <a:pt x="164" y="923"/>
                      <a:pt x="137" y="902"/>
                    </a:cubicBezTo>
                    <a:cubicBezTo>
                      <a:pt x="121" y="890"/>
                      <a:pt x="104" y="879"/>
                      <a:pt x="87" y="868"/>
                    </a:cubicBezTo>
                    <a:cubicBezTo>
                      <a:pt x="72" y="857"/>
                      <a:pt x="52" y="843"/>
                      <a:pt x="46" y="824"/>
                    </a:cubicBezTo>
                    <a:cubicBezTo>
                      <a:pt x="39" y="801"/>
                      <a:pt x="50" y="777"/>
                      <a:pt x="61" y="758"/>
                    </a:cubicBezTo>
                    <a:cubicBezTo>
                      <a:pt x="76" y="734"/>
                      <a:pt x="94" y="713"/>
                      <a:pt x="101" y="685"/>
                    </a:cubicBezTo>
                    <a:cubicBezTo>
                      <a:pt x="109" y="650"/>
                      <a:pt x="86" y="621"/>
                      <a:pt x="64" y="598"/>
                    </a:cubicBezTo>
                    <a:cubicBezTo>
                      <a:pt x="50" y="583"/>
                      <a:pt x="34" y="569"/>
                      <a:pt x="26" y="550"/>
                    </a:cubicBezTo>
                    <a:cubicBezTo>
                      <a:pt x="15" y="524"/>
                      <a:pt x="19" y="494"/>
                      <a:pt x="26" y="468"/>
                    </a:cubicBezTo>
                    <a:cubicBezTo>
                      <a:pt x="37" y="430"/>
                      <a:pt x="54" y="397"/>
                      <a:pt x="58" y="357"/>
                    </a:cubicBezTo>
                    <a:cubicBezTo>
                      <a:pt x="61" y="334"/>
                      <a:pt x="57" y="311"/>
                      <a:pt x="49" y="290"/>
                    </a:cubicBezTo>
                    <a:cubicBezTo>
                      <a:pt x="38" y="261"/>
                      <a:pt x="5" y="232"/>
                      <a:pt x="23" y="199"/>
                    </a:cubicBezTo>
                    <a:cubicBezTo>
                      <a:pt x="28" y="189"/>
                      <a:pt x="36" y="181"/>
                      <a:pt x="44" y="174"/>
                    </a:cubicBezTo>
                    <a:cubicBezTo>
                      <a:pt x="61" y="157"/>
                      <a:pt x="78" y="140"/>
                      <a:pt x="90" y="119"/>
                    </a:cubicBezTo>
                    <a:cubicBezTo>
                      <a:pt x="104" y="94"/>
                      <a:pt x="110" y="66"/>
                      <a:pt x="100" y="39"/>
                    </a:cubicBezTo>
                    <a:cubicBezTo>
                      <a:pt x="92" y="20"/>
                      <a:pt x="76" y="0"/>
                      <a:pt x="54" y="7"/>
                    </a:cubicBezTo>
                    <a:cubicBezTo>
                      <a:pt x="53" y="7"/>
                      <a:pt x="59" y="20"/>
                      <a:pt x="61" y="19"/>
                    </a:cubicBezTo>
                    <a:cubicBezTo>
                      <a:pt x="95" y="8"/>
                      <a:pt x="101" y="52"/>
                      <a:pt x="95" y="77"/>
                    </a:cubicBezTo>
                    <a:cubicBezTo>
                      <a:pt x="85" y="121"/>
                      <a:pt x="50" y="144"/>
                      <a:pt x="24" y="175"/>
                    </a:cubicBezTo>
                    <a:cubicBezTo>
                      <a:pt x="0" y="203"/>
                      <a:pt x="11" y="228"/>
                      <a:pt x="28" y="256"/>
                    </a:cubicBezTo>
                    <a:cubicBezTo>
                      <a:pt x="40" y="275"/>
                      <a:pt x="48" y="294"/>
                      <a:pt x="51" y="316"/>
                    </a:cubicBezTo>
                    <a:cubicBezTo>
                      <a:pt x="55" y="352"/>
                      <a:pt x="44" y="388"/>
                      <a:pt x="32" y="421"/>
                    </a:cubicBezTo>
                    <a:cubicBezTo>
                      <a:pt x="12" y="471"/>
                      <a:pt x="2" y="519"/>
                      <a:pt x="32" y="567"/>
                    </a:cubicBezTo>
                    <a:cubicBezTo>
                      <a:pt x="42" y="582"/>
                      <a:pt x="54" y="595"/>
                      <a:pt x="67" y="608"/>
                    </a:cubicBezTo>
                    <a:cubicBezTo>
                      <a:pt x="80" y="621"/>
                      <a:pt x="94" y="635"/>
                      <a:pt x="95" y="655"/>
                    </a:cubicBezTo>
                    <a:cubicBezTo>
                      <a:pt x="99" y="709"/>
                      <a:pt x="41" y="741"/>
                      <a:pt x="37" y="793"/>
                    </a:cubicBezTo>
                    <a:cubicBezTo>
                      <a:pt x="34" y="829"/>
                      <a:pt x="63" y="858"/>
                      <a:pt x="89" y="877"/>
                    </a:cubicBezTo>
                    <a:cubicBezTo>
                      <a:pt x="118" y="899"/>
                      <a:pt x="169" y="920"/>
                      <a:pt x="179" y="961"/>
                    </a:cubicBezTo>
                    <a:cubicBezTo>
                      <a:pt x="192" y="1015"/>
                      <a:pt x="132" y="1058"/>
                      <a:pt x="148" y="1113"/>
                    </a:cubicBezTo>
                    <a:cubicBezTo>
                      <a:pt x="159" y="1151"/>
                      <a:pt x="193" y="1163"/>
                      <a:pt x="226" y="1173"/>
                    </a:cubicBezTo>
                    <a:cubicBezTo>
                      <a:pt x="234" y="1176"/>
                      <a:pt x="241" y="1178"/>
                      <a:pt x="249" y="1182"/>
                    </a:cubicBezTo>
                    <a:cubicBezTo>
                      <a:pt x="262" y="1188"/>
                      <a:pt x="261" y="1194"/>
                      <a:pt x="262" y="1209"/>
                    </a:cubicBezTo>
                    <a:cubicBezTo>
                      <a:pt x="263" y="1243"/>
                      <a:pt x="254" y="1276"/>
                      <a:pt x="239" y="1306"/>
                    </a:cubicBezTo>
                    <a:cubicBezTo>
                      <a:pt x="211" y="1366"/>
                      <a:pt x="172" y="1415"/>
                      <a:pt x="162" y="1483"/>
                    </a:cubicBezTo>
                    <a:cubicBezTo>
                      <a:pt x="155" y="1529"/>
                      <a:pt x="156" y="1609"/>
                      <a:pt x="208" y="1628"/>
                    </a:cubicBezTo>
                    <a:cubicBezTo>
                      <a:pt x="245" y="1642"/>
                      <a:pt x="312" y="1613"/>
                      <a:pt x="334" y="1662"/>
                    </a:cubicBezTo>
                    <a:cubicBezTo>
                      <a:pt x="348" y="1694"/>
                      <a:pt x="347" y="1742"/>
                      <a:pt x="336" y="1776"/>
                    </a:cubicBezTo>
                    <a:cubicBezTo>
                      <a:pt x="329" y="1799"/>
                      <a:pt x="314" y="1815"/>
                      <a:pt x="297" y="1831"/>
                    </a:cubicBezTo>
                    <a:cubicBezTo>
                      <a:pt x="282" y="1844"/>
                      <a:pt x="269" y="1857"/>
                      <a:pt x="262" y="1877"/>
                    </a:cubicBezTo>
                    <a:cubicBezTo>
                      <a:pt x="251" y="1906"/>
                      <a:pt x="257" y="1942"/>
                      <a:pt x="264" y="1971"/>
                    </a:cubicBezTo>
                    <a:cubicBezTo>
                      <a:pt x="276" y="2018"/>
                      <a:pt x="305" y="2052"/>
                      <a:pt x="348" y="2071"/>
                    </a:cubicBezTo>
                    <a:cubicBezTo>
                      <a:pt x="365" y="2078"/>
                      <a:pt x="383" y="2084"/>
                      <a:pt x="399" y="2096"/>
                    </a:cubicBezTo>
                    <a:cubicBezTo>
                      <a:pt x="420" y="2113"/>
                      <a:pt x="415" y="2147"/>
                      <a:pt x="410" y="2172"/>
                    </a:cubicBezTo>
                    <a:cubicBezTo>
                      <a:pt x="400" y="2227"/>
                      <a:pt x="371" y="2276"/>
                      <a:pt x="360" y="2331"/>
                    </a:cubicBezTo>
                    <a:cubicBezTo>
                      <a:pt x="351" y="2374"/>
                      <a:pt x="368" y="2413"/>
                      <a:pt x="400" y="2440"/>
                    </a:cubicBezTo>
                    <a:cubicBezTo>
                      <a:pt x="432" y="2469"/>
                      <a:pt x="475" y="2485"/>
                      <a:pt x="514" y="2500"/>
                    </a:cubicBezTo>
                    <a:cubicBezTo>
                      <a:pt x="515" y="2500"/>
                      <a:pt x="512" y="2488"/>
                      <a:pt x="508" y="2487"/>
                    </a:cubicBezTo>
                  </a:path>
                </a:pathLst>
              </a:custGeom>
              <a:solidFill>
                <a:srgbClr val="96BD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849"/>
              <p:cNvSpPr>
                <a:spLocks/>
              </p:cNvSpPr>
              <p:nvPr/>
            </p:nvSpPr>
            <p:spPr bwMode="auto">
              <a:xfrm>
                <a:off x="2498" y="1836"/>
                <a:ext cx="7" cy="54"/>
              </a:xfrm>
              <a:custGeom>
                <a:avLst/>
                <a:gdLst>
                  <a:gd name="T0" fmla="*/ 14 w 19"/>
                  <a:gd name="T1" fmla="*/ 123 h 138"/>
                  <a:gd name="T2" fmla="*/ 19 w 19"/>
                  <a:gd name="T3" fmla="*/ 138 h 138"/>
                  <a:gd name="T4" fmla="*/ 19 w 19"/>
                  <a:gd name="T5" fmla="*/ 123 h 138"/>
                  <a:gd name="T6" fmla="*/ 14 w 19"/>
                  <a:gd name="T7" fmla="*/ 92 h 138"/>
                  <a:gd name="T8" fmla="*/ 19 w 19"/>
                  <a:gd name="T9" fmla="*/ 25 h 138"/>
                  <a:gd name="T10" fmla="*/ 19 w 19"/>
                  <a:gd name="T11" fmla="*/ 0 h 138"/>
                  <a:gd name="T12" fmla="*/ 14 w 19"/>
                  <a:gd name="T13" fmla="*/ 12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38">
                    <a:moveTo>
                      <a:pt x="14" y="123"/>
                    </a:moveTo>
                    <a:cubicBezTo>
                      <a:pt x="15" y="128"/>
                      <a:pt x="17" y="133"/>
                      <a:pt x="19" y="138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17" y="113"/>
                      <a:pt x="15" y="103"/>
                      <a:pt x="14" y="92"/>
                    </a:cubicBezTo>
                    <a:cubicBezTo>
                      <a:pt x="11" y="69"/>
                      <a:pt x="12" y="46"/>
                      <a:pt x="19" y="25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36"/>
                      <a:pt x="2" y="81"/>
                      <a:pt x="14" y="123"/>
                    </a:cubicBezTo>
                  </a:path>
                </a:pathLst>
              </a:custGeom>
              <a:solidFill>
                <a:srgbClr val="96BD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850"/>
              <p:cNvSpPr>
                <a:spLocks/>
              </p:cNvSpPr>
              <p:nvPr/>
            </p:nvSpPr>
            <p:spPr bwMode="auto">
              <a:xfrm>
                <a:off x="2293" y="1476"/>
                <a:ext cx="204" cy="1296"/>
              </a:xfrm>
              <a:custGeom>
                <a:avLst/>
                <a:gdLst>
                  <a:gd name="T0" fmla="*/ 513 w 524"/>
                  <a:gd name="T1" fmla="*/ 3271 h 3333"/>
                  <a:gd name="T2" fmla="*/ 401 w 524"/>
                  <a:gd name="T3" fmla="*/ 3187 h 3333"/>
                  <a:gd name="T4" fmla="*/ 355 w 524"/>
                  <a:gd name="T5" fmla="*/ 2954 h 3333"/>
                  <a:gd name="T6" fmla="*/ 258 w 524"/>
                  <a:gd name="T7" fmla="*/ 2807 h 3333"/>
                  <a:gd name="T8" fmla="*/ 168 w 524"/>
                  <a:gd name="T9" fmla="*/ 2696 h 3333"/>
                  <a:gd name="T10" fmla="*/ 180 w 524"/>
                  <a:gd name="T11" fmla="*/ 2502 h 3333"/>
                  <a:gd name="T12" fmla="*/ 135 w 524"/>
                  <a:gd name="T13" fmla="*/ 2377 h 3333"/>
                  <a:gd name="T14" fmla="*/ 90 w 524"/>
                  <a:gd name="T15" fmla="*/ 2243 h 3333"/>
                  <a:gd name="T16" fmla="*/ 64 w 524"/>
                  <a:gd name="T17" fmla="*/ 2116 h 3333"/>
                  <a:gd name="T18" fmla="*/ 62 w 524"/>
                  <a:gd name="T19" fmla="*/ 1997 h 3333"/>
                  <a:gd name="T20" fmla="*/ 79 w 524"/>
                  <a:gd name="T21" fmla="*/ 1687 h 3333"/>
                  <a:gd name="T22" fmla="*/ 165 w 524"/>
                  <a:gd name="T23" fmla="*/ 1497 h 3333"/>
                  <a:gd name="T24" fmla="*/ 109 w 524"/>
                  <a:gd name="T25" fmla="*/ 1311 h 3333"/>
                  <a:gd name="T26" fmla="*/ 64 w 524"/>
                  <a:gd name="T27" fmla="*/ 1092 h 3333"/>
                  <a:gd name="T28" fmla="*/ 101 w 524"/>
                  <a:gd name="T29" fmla="*/ 945 h 3333"/>
                  <a:gd name="T30" fmla="*/ 81 w 524"/>
                  <a:gd name="T31" fmla="*/ 756 h 3333"/>
                  <a:gd name="T32" fmla="*/ 113 w 524"/>
                  <a:gd name="T33" fmla="*/ 657 h 3333"/>
                  <a:gd name="T34" fmla="*/ 153 w 524"/>
                  <a:gd name="T35" fmla="*/ 590 h 3333"/>
                  <a:gd name="T36" fmla="*/ 134 w 524"/>
                  <a:gd name="T37" fmla="*/ 457 h 3333"/>
                  <a:gd name="T38" fmla="*/ 97 w 524"/>
                  <a:gd name="T39" fmla="*/ 238 h 3333"/>
                  <a:gd name="T40" fmla="*/ 115 w 524"/>
                  <a:gd name="T41" fmla="*/ 13 h 3333"/>
                  <a:gd name="T42" fmla="*/ 28 w 524"/>
                  <a:gd name="T43" fmla="*/ 148 h 3333"/>
                  <a:gd name="T44" fmla="*/ 154 w 524"/>
                  <a:gd name="T45" fmla="*/ 304 h 3333"/>
                  <a:gd name="T46" fmla="*/ 123 w 524"/>
                  <a:gd name="T47" fmla="*/ 476 h 3333"/>
                  <a:gd name="T48" fmla="*/ 92 w 524"/>
                  <a:gd name="T49" fmla="*/ 650 h 3333"/>
                  <a:gd name="T50" fmla="*/ 81 w 524"/>
                  <a:gd name="T51" fmla="*/ 947 h 3333"/>
                  <a:gd name="T52" fmla="*/ 51 w 524"/>
                  <a:gd name="T53" fmla="*/ 1088 h 3333"/>
                  <a:gd name="T54" fmla="*/ 118 w 524"/>
                  <a:gd name="T55" fmla="*/ 1217 h 3333"/>
                  <a:gd name="T56" fmla="*/ 157 w 524"/>
                  <a:gd name="T57" fmla="*/ 1498 h 3333"/>
                  <a:gd name="T58" fmla="*/ 71 w 524"/>
                  <a:gd name="T59" fmla="*/ 1698 h 3333"/>
                  <a:gd name="T60" fmla="*/ 38 w 524"/>
                  <a:gd name="T61" fmla="*/ 2003 h 3333"/>
                  <a:gd name="T62" fmla="*/ 96 w 524"/>
                  <a:gd name="T63" fmla="*/ 2165 h 3333"/>
                  <a:gd name="T64" fmla="*/ 113 w 524"/>
                  <a:gd name="T65" fmla="*/ 2372 h 3333"/>
                  <a:gd name="T66" fmla="*/ 170 w 524"/>
                  <a:gd name="T67" fmla="*/ 2529 h 3333"/>
                  <a:gd name="T68" fmla="*/ 308 w 524"/>
                  <a:gd name="T69" fmla="*/ 2848 h 3333"/>
                  <a:gd name="T70" fmla="*/ 344 w 524"/>
                  <a:gd name="T71" fmla="*/ 2977 h 3333"/>
                  <a:gd name="T72" fmla="*/ 382 w 524"/>
                  <a:gd name="T73" fmla="*/ 3186 h 3333"/>
                  <a:gd name="T74" fmla="*/ 485 w 524"/>
                  <a:gd name="T75" fmla="*/ 3224 h 3333"/>
                  <a:gd name="T76" fmla="*/ 524 w 524"/>
                  <a:gd name="T77" fmla="*/ 3333 h 3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4" h="3333">
                    <a:moveTo>
                      <a:pt x="524" y="3321"/>
                    </a:moveTo>
                    <a:cubicBezTo>
                      <a:pt x="520" y="3305"/>
                      <a:pt x="516" y="3288"/>
                      <a:pt x="513" y="3271"/>
                    </a:cubicBezTo>
                    <a:cubicBezTo>
                      <a:pt x="509" y="3247"/>
                      <a:pt x="498" y="3226"/>
                      <a:pt x="479" y="3212"/>
                    </a:cubicBezTo>
                    <a:cubicBezTo>
                      <a:pt x="456" y="3196"/>
                      <a:pt x="427" y="3194"/>
                      <a:pt x="401" y="3187"/>
                    </a:cubicBezTo>
                    <a:cubicBezTo>
                      <a:pt x="355" y="3173"/>
                      <a:pt x="339" y="3112"/>
                      <a:pt x="340" y="3067"/>
                    </a:cubicBezTo>
                    <a:cubicBezTo>
                      <a:pt x="341" y="3029"/>
                      <a:pt x="353" y="2992"/>
                      <a:pt x="355" y="2954"/>
                    </a:cubicBezTo>
                    <a:cubicBezTo>
                      <a:pt x="357" y="2922"/>
                      <a:pt x="346" y="2894"/>
                      <a:pt x="328" y="2867"/>
                    </a:cubicBezTo>
                    <a:cubicBezTo>
                      <a:pt x="310" y="2840"/>
                      <a:pt x="287" y="2820"/>
                      <a:pt x="258" y="2807"/>
                    </a:cubicBezTo>
                    <a:cubicBezTo>
                      <a:pt x="232" y="2796"/>
                      <a:pt x="201" y="2789"/>
                      <a:pt x="184" y="2764"/>
                    </a:cubicBezTo>
                    <a:cubicBezTo>
                      <a:pt x="172" y="2745"/>
                      <a:pt x="170" y="2718"/>
                      <a:pt x="168" y="2696"/>
                    </a:cubicBezTo>
                    <a:cubicBezTo>
                      <a:pt x="167" y="2674"/>
                      <a:pt x="167" y="2652"/>
                      <a:pt x="169" y="2630"/>
                    </a:cubicBezTo>
                    <a:cubicBezTo>
                      <a:pt x="171" y="2587"/>
                      <a:pt x="178" y="2545"/>
                      <a:pt x="180" y="2502"/>
                    </a:cubicBezTo>
                    <a:cubicBezTo>
                      <a:pt x="182" y="2476"/>
                      <a:pt x="184" y="2444"/>
                      <a:pt x="173" y="2419"/>
                    </a:cubicBezTo>
                    <a:cubicBezTo>
                      <a:pt x="165" y="2400"/>
                      <a:pt x="151" y="2388"/>
                      <a:pt x="135" y="2377"/>
                    </a:cubicBezTo>
                    <a:cubicBezTo>
                      <a:pt x="116" y="2364"/>
                      <a:pt x="94" y="2355"/>
                      <a:pt x="78" y="2337"/>
                    </a:cubicBezTo>
                    <a:cubicBezTo>
                      <a:pt x="54" y="2311"/>
                      <a:pt x="79" y="2268"/>
                      <a:pt x="90" y="2243"/>
                    </a:cubicBezTo>
                    <a:cubicBezTo>
                      <a:pt x="101" y="2217"/>
                      <a:pt x="109" y="2190"/>
                      <a:pt x="99" y="2162"/>
                    </a:cubicBezTo>
                    <a:cubicBezTo>
                      <a:pt x="92" y="2144"/>
                      <a:pt x="78" y="2129"/>
                      <a:pt x="64" y="2116"/>
                    </a:cubicBezTo>
                    <a:cubicBezTo>
                      <a:pt x="44" y="2097"/>
                      <a:pt x="26" y="2078"/>
                      <a:pt x="30" y="2048"/>
                    </a:cubicBezTo>
                    <a:cubicBezTo>
                      <a:pt x="33" y="2027"/>
                      <a:pt x="49" y="2010"/>
                      <a:pt x="62" y="1997"/>
                    </a:cubicBezTo>
                    <a:cubicBezTo>
                      <a:pt x="95" y="1964"/>
                      <a:pt x="133" y="1933"/>
                      <a:pt x="136" y="1881"/>
                    </a:cubicBezTo>
                    <a:cubicBezTo>
                      <a:pt x="140" y="1809"/>
                      <a:pt x="68" y="1759"/>
                      <a:pt x="79" y="1687"/>
                    </a:cubicBezTo>
                    <a:cubicBezTo>
                      <a:pt x="86" y="1639"/>
                      <a:pt x="132" y="1615"/>
                      <a:pt x="161" y="1583"/>
                    </a:cubicBezTo>
                    <a:cubicBezTo>
                      <a:pt x="185" y="1558"/>
                      <a:pt x="188" y="1524"/>
                      <a:pt x="165" y="1497"/>
                    </a:cubicBezTo>
                    <a:cubicBezTo>
                      <a:pt x="140" y="1469"/>
                      <a:pt x="104" y="1462"/>
                      <a:pt x="96" y="1419"/>
                    </a:cubicBezTo>
                    <a:cubicBezTo>
                      <a:pt x="89" y="1383"/>
                      <a:pt x="99" y="1345"/>
                      <a:pt x="109" y="1311"/>
                    </a:cubicBezTo>
                    <a:cubicBezTo>
                      <a:pt x="120" y="1275"/>
                      <a:pt x="128" y="1239"/>
                      <a:pt x="125" y="1202"/>
                    </a:cubicBezTo>
                    <a:cubicBezTo>
                      <a:pt x="121" y="1157"/>
                      <a:pt x="95" y="1121"/>
                      <a:pt x="64" y="1092"/>
                    </a:cubicBezTo>
                    <a:cubicBezTo>
                      <a:pt x="39" y="1069"/>
                      <a:pt x="0" y="1038"/>
                      <a:pt x="28" y="1000"/>
                    </a:cubicBezTo>
                    <a:cubicBezTo>
                      <a:pt x="47" y="974"/>
                      <a:pt x="83" y="972"/>
                      <a:pt x="101" y="945"/>
                    </a:cubicBezTo>
                    <a:cubicBezTo>
                      <a:pt x="113" y="926"/>
                      <a:pt x="114" y="903"/>
                      <a:pt x="112" y="881"/>
                    </a:cubicBezTo>
                    <a:cubicBezTo>
                      <a:pt x="109" y="838"/>
                      <a:pt x="91" y="798"/>
                      <a:pt x="81" y="756"/>
                    </a:cubicBezTo>
                    <a:cubicBezTo>
                      <a:pt x="75" y="732"/>
                      <a:pt x="69" y="701"/>
                      <a:pt x="82" y="678"/>
                    </a:cubicBezTo>
                    <a:cubicBezTo>
                      <a:pt x="88" y="666"/>
                      <a:pt x="101" y="661"/>
                      <a:pt x="113" y="657"/>
                    </a:cubicBezTo>
                    <a:cubicBezTo>
                      <a:pt x="125" y="654"/>
                      <a:pt x="137" y="651"/>
                      <a:pt x="146" y="642"/>
                    </a:cubicBezTo>
                    <a:cubicBezTo>
                      <a:pt x="158" y="629"/>
                      <a:pt x="155" y="606"/>
                      <a:pt x="153" y="590"/>
                    </a:cubicBezTo>
                    <a:cubicBezTo>
                      <a:pt x="150" y="570"/>
                      <a:pt x="142" y="552"/>
                      <a:pt x="136" y="534"/>
                    </a:cubicBezTo>
                    <a:cubicBezTo>
                      <a:pt x="127" y="509"/>
                      <a:pt x="129" y="483"/>
                      <a:pt x="134" y="457"/>
                    </a:cubicBezTo>
                    <a:cubicBezTo>
                      <a:pt x="145" y="409"/>
                      <a:pt x="180" y="361"/>
                      <a:pt x="161" y="311"/>
                    </a:cubicBezTo>
                    <a:cubicBezTo>
                      <a:pt x="148" y="280"/>
                      <a:pt x="122" y="258"/>
                      <a:pt x="97" y="238"/>
                    </a:cubicBezTo>
                    <a:cubicBezTo>
                      <a:pt x="72" y="218"/>
                      <a:pt x="40" y="197"/>
                      <a:pt x="36" y="161"/>
                    </a:cubicBezTo>
                    <a:cubicBezTo>
                      <a:pt x="28" y="104"/>
                      <a:pt x="81" y="49"/>
                      <a:pt x="115" y="13"/>
                    </a:cubicBezTo>
                    <a:cubicBezTo>
                      <a:pt x="117" y="11"/>
                      <a:pt x="108" y="0"/>
                      <a:pt x="108" y="1"/>
                    </a:cubicBezTo>
                    <a:cubicBezTo>
                      <a:pt x="73" y="38"/>
                      <a:pt x="24" y="90"/>
                      <a:pt x="28" y="148"/>
                    </a:cubicBezTo>
                    <a:cubicBezTo>
                      <a:pt x="30" y="181"/>
                      <a:pt x="54" y="209"/>
                      <a:pt x="77" y="229"/>
                    </a:cubicBezTo>
                    <a:cubicBezTo>
                      <a:pt x="102" y="252"/>
                      <a:pt x="140" y="272"/>
                      <a:pt x="154" y="304"/>
                    </a:cubicBezTo>
                    <a:cubicBezTo>
                      <a:pt x="162" y="323"/>
                      <a:pt x="160" y="344"/>
                      <a:pt x="154" y="362"/>
                    </a:cubicBezTo>
                    <a:cubicBezTo>
                      <a:pt x="142" y="400"/>
                      <a:pt x="126" y="435"/>
                      <a:pt x="123" y="476"/>
                    </a:cubicBezTo>
                    <a:cubicBezTo>
                      <a:pt x="119" y="520"/>
                      <a:pt x="147" y="557"/>
                      <a:pt x="147" y="601"/>
                    </a:cubicBezTo>
                    <a:cubicBezTo>
                      <a:pt x="147" y="639"/>
                      <a:pt x="118" y="638"/>
                      <a:pt x="92" y="650"/>
                    </a:cubicBezTo>
                    <a:cubicBezTo>
                      <a:pt x="50" y="670"/>
                      <a:pt x="71" y="738"/>
                      <a:pt x="81" y="772"/>
                    </a:cubicBezTo>
                    <a:cubicBezTo>
                      <a:pt x="95" y="823"/>
                      <a:pt x="130" y="904"/>
                      <a:pt x="81" y="947"/>
                    </a:cubicBezTo>
                    <a:cubicBezTo>
                      <a:pt x="60" y="966"/>
                      <a:pt x="24" y="970"/>
                      <a:pt x="14" y="1002"/>
                    </a:cubicBezTo>
                    <a:cubicBezTo>
                      <a:pt x="4" y="1036"/>
                      <a:pt x="29" y="1067"/>
                      <a:pt x="51" y="1088"/>
                    </a:cubicBezTo>
                    <a:cubicBezTo>
                      <a:pt x="66" y="1102"/>
                      <a:pt x="82" y="1115"/>
                      <a:pt x="95" y="1132"/>
                    </a:cubicBezTo>
                    <a:cubicBezTo>
                      <a:pt x="114" y="1156"/>
                      <a:pt x="120" y="1186"/>
                      <a:pt x="118" y="1217"/>
                    </a:cubicBezTo>
                    <a:cubicBezTo>
                      <a:pt x="116" y="1286"/>
                      <a:pt x="71" y="1353"/>
                      <a:pt x="92" y="1424"/>
                    </a:cubicBezTo>
                    <a:cubicBezTo>
                      <a:pt x="103" y="1460"/>
                      <a:pt x="130" y="1477"/>
                      <a:pt x="157" y="1498"/>
                    </a:cubicBezTo>
                    <a:cubicBezTo>
                      <a:pt x="194" y="1525"/>
                      <a:pt x="162" y="1565"/>
                      <a:pt x="136" y="1588"/>
                    </a:cubicBezTo>
                    <a:cubicBezTo>
                      <a:pt x="104" y="1617"/>
                      <a:pt x="67" y="1647"/>
                      <a:pt x="71" y="1698"/>
                    </a:cubicBezTo>
                    <a:cubicBezTo>
                      <a:pt x="77" y="1768"/>
                      <a:pt x="145" y="1820"/>
                      <a:pt x="125" y="1894"/>
                    </a:cubicBezTo>
                    <a:cubicBezTo>
                      <a:pt x="112" y="1941"/>
                      <a:pt x="67" y="1967"/>
                      <a:pt x="38" y="2003"/>
                    </a:cubicBezTo>
                    <a:cubicBezTo>
                      <a:pt x="11" y="2037"/>
                      <a:pt x="24" y="2080"/>
                      <a:pt x="51" y="2110"/>
                    </a:cubicBezTo>
                    <a:cubicBezTo>
                      <a:pt x="66" y="2127"/>
                      <a:pt x="90" y="2141"/>
                      <a:pt x="96" y="2165"/>
                    </a:cubicBezTo>
                    <a:cubicBezTo>
                      <a:pt x="104" y="2201"/>
                      <a:pt x="78" y="2235"/>
                      <a:pt x="67" y="2267"/>
                    </a:cubicBezTo>
                    <a:cubicBezTo>
                      <a:pt x="50" y="2314"/>
                      <a:pt x="76" y="2349"/>
                      <a:pt x="113" y="2372"/>
                    </a:cubicBezTo>
                    <a:cubicBezTo>
                      <a:pt x="132" y="2384"/>
                      <a:pt x="161" y="2396"/>
                      <a:pt x="169" y="2419"/>
                    </a:cubicBezTo>
                    <a:cubicBezTo>
                      <a:pt x="181" y="2452"/>
                      <a:pt x="173" y="2495"/>
                      <a:pt x="170" y="2529"/>
                    </a:cubicBezTo>
                    <a:cubicBezTo>
                      <a:pt x="163" y="2602"/>
                      <a:pt x="145" y="2690"/>
                      <a:pt x="178" y="2759"/>
                    </a:cubicBezTo>
                    <a:cubicBezTo>
                      <a:pt x="204" y="2812"/>
                      <a:pt x="268" y="2811"/>
                      <a:pt x="308" y="2848"/>
                    </a:cubicBezTo>
                    <a:cubicBezTo>
                      <a:pt x="327" y="2866"/>
                      <a:pt x="343" y="2892"/>
                      <a:pt x="347" y="2919"/>
                    </a:cubicBezTo>
                    <a:cubicBezTo>
                      <a:pt x="350" y="2938"/>
                      <a:pt x="347" y="2958"/>
                      <a:pt x="344" y="2977"/>
                    </a:cubicBezTo>
                    <a:cubicBezTo>
                      <a:pt x="337" y="3015"/>
                      <a:pt x="329" y="3052"/>
                      <a:pt x="335" y="3090"/>
                    </a:cubicBezTo>
                    <a:cubicBezTo>
                      <a:pt x="340" y="3124"/>
                      <a:pt x="358" y="3163"/>
                      <a:pt x="382" y="3186"/>
                    </a:cubicBezTo>
                    <a:cubicBezTo>
                      <a:pt x="399" y="3202"/>
                      <a:pt x="426" y="3203"/>
                      <a:pt x="448" y="3209"/>
                    </a:cubicBezTo>
                    <a:cubicBezTo>
                      <a:pt x="461" y="3212"/>
                      <a:pt x="473" y="3217"/>
                      <a:pt x="485" y="3224"/>
                    </a:cubicBezTo>
                    <a:cubicBezTo>
                      <a:pt x="506" y="3238"/>
                      <a:pt x="506" y="3263"/>
                      <a:pt x="511" y="3286"/>
                    </a:cubicBezTo>
                    <a:cubicBezTo>
                      <a:pt x="515" y="3302"/>
                      <a:pt x="519" y="3318"/>
                      <a:pt x="524" y="3333"/>
                    </a:cubicBezTo>
                    <a:lnTo>
                      <a:pt x="524" y="3321"/>
                    </a:lnTo>
                    <a:close/>
                  </a:path>
                </a:pathLst>
              </a:custGeom>
              <a:solidFill>
                <a:srgbClr val="89AD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398" name="Picture 851"/>
              <p:cNvPicPr>
                <a:picLocks noChangeAspect="1" noChangeArrowheads="1"/>
              </p:cNvPicPr>
              <p:nvPr/>
            </p:nvPicPr>
            <p:blipFill>
              <a:blip r:embed="rId19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9" y="3083"/>
                <a:ext cx="257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9" name="Picture 852"/>
              <p:cNvPicPr>
                <a:picLocks noChangeAspect="1" noChangeArrowheads="1"/>
              </p:cNvPicPr>
              <p:nvPr/>
            </p:nvPicPr>
            <p:blipFill>
              <a:blip r:embed="rId19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9" y="3103"/>
                <a:ext cx="238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0" name="Picture 853"/>
              <p:cNvPicPr>
                <a:picLocks noChangeAspect="1" noChangeArrowheads="1"/>
              </p:cNvPicPr>
              <p:nvPr/>
            </p:nvPicPr>
            <p:blipFill>
              <a:blip r:embed="rId19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1" y="3186"/>
                <a:ext cx="114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1" name="Picture 854"/>
              <p:cNvPicPr>
                <a:picLocks noChangeAspect="1" noChangeArrowheads="1"/>
              </p:cNvPicPr>
              <p:nvPr/>
            </p:nvPicPr>
            <p:blipFill>
              <a:blip r:embed="rId19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5" y="3208"/>
                <a:ext cx="135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2" name="Picture 855"/>
              <p:cNvPicPr>
                <a:picLocks noChangeAspect="1" noChangeArrowheads="1"/>
              </p:cNvPicPr>
              <p:nvPr/>
            </p:nvPicPr>
            <p:blipFill>
              <a:blip r:embed="rId19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" y="2779"/>
                <a:ext cx="371" cy="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3" name="Picture 856"/>
              <p:cNvPicPr>
                <a:picLocks noChangeAspect="1" noChangeArrowheads="1"/>
              </p:cNvPicPr>
              <p:nvPr/>
            </p:nvPicPr>
            <p:blipFill>
              <a:blip r:embed="rId19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" y="2864"/>
                <a:ext cx="75" cy="1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4" name="Picture 857"/>
              <p:cNvPicPr>
                <a:picLocks noChangeAspect="1" noChangeArrowheads="1"/>
              </p:cNvPicPr>
              <p:nvPr/>
            </p:nvPicPr>
            <p:blipFill>
              <a:blip r:embed="rId20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2" y="2863"/>
                <a:ext cx="199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5" name="Picture 858"/>
              <p:cNvPicPr>
                <a:picLocks noChangeAspect="1" noChangeArrowheads="1"/>
              </p:cNvPicPr>
              <p:nvPr/>
            </p:nvPicPr>
            <p:blipFill>
              <a:blip r:embed="rId20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0" y="3101"/>
                <a:ext cx="18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6" name="Picture 859"/>
              <p:cNvPicPr>
                <a:picLocks noChangeAspect="1" noChangeArrowheads="1"/>
              </p:cNvPicPr>
              <p:nvPr/>
            </p:nvPicPr>
            <p:blipFill>
              <a:blip r:embed="rId20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4" y="3107"/>
                <a:ext cx="148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7" name="Picture 860"/>
              <p:cNvPicPr>
                <a:picLocks noChangeAspect="1" noChangeArrowheads="1"/>
              </p:cNvPicPr>
              <p:nvPr/>
            </p:nvPicPr>
            <p:blipFill>
              <a:blip r:embed="rId20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4" y="3117"/>
                <a:ext cx="174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8" name="Picture 861"/>
              <p:cNvPicPr>
                <a:picLocks noChangeAspect="1" noChangeArrowheads="1"/>
              </p:cNvPicPr>
              <p:nvPr/>
            </p:nvPicPr>
            <p:blipFill>
              <a:blip r:embed="rId20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0" y="3114"/>
                <a:ext cx="168" cy="1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9" name="Picture 862"/>
              <p:cNvPicPr>
                <a:picLocks noChangeAspect="1" noChangeArrowheads="1"/>
              </p:cNvPicPr>
              <p:nvPr/>
            </p:nvPicPr>
            <p:blipFill>
              <a:blip r:embed="rId20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4" y="2821"/>
                <a:ext cx="363" cy="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0" name="Picture 863"/>
              <p:cNvPicPr>
                <a:picLocks noChangeAspect="1" noChangeArrowheads="1"/>
              </p:cNvPicPr>
              <p:nvPr/>
            </p:nvPicPr>
            <p:blipFill>
              <a:blip r:embed="rId20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" y="2920"/>
                <a:ext cx="186" cy="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1" name="Picture 864"/>
              <p:cNvPicPr>
                <a:picLocks noChangeAspect="1" noChangeArrowheads="1"/>
              </p:cNvPicPr>
              <p:nvPr/>
            </p:nvPicPr>
            <p:blipFill>
              <a:blip r:embed="rId20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4" y="2984"/>
                <a:ext cx="123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2" name="Picture 865"/>
              <p:cNvPicPr>
                <a:picLocks noChangeAspect="1" noChangeArrowheads="1"/>
              </p:cNvPicPr>
              <p:nvPr/>
            </p:nvPicPr>
            <p:blipFill>
              <a:blip r:embed="rId20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4" y="2852"/>
                <a:ext cx="188" cy="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3" name="Picture 866"/>
              <p:cNvPicPr>
                <a:picLocks noChangeAspect="1" noChangeArrowheads="1"/>
              </p:cNvPicPr>
              <p:nvPr/>
            </p:nvPicPr>
            <p:blipFill>
              <a:blip r:embed="rId20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" y="2775"/>
                <a:ext cx="123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4" name="Picture 867"/>
              <p:cNvPicPr>
                <a:picLocks noChangeAspect="1" noChangeArrowheads="1"/>
              </p:cNvPicPr>
              <p:nvPr/>
            </p:nvPicPr>
            <p:blipFill>
              <a:blip r:embed="rId2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" y="2775"/>
                <a:ext cx="98" cy="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5" name="Picture 868"/>
              <p:cNvPicPr>
                <a:picLocks noChangeAspect="1" noChangeArrowheads="1"/>
              </p:cNvPicPr>
              <p:nvPr/>
            </p:nvPicPr>
            <p:blipFill>
              <a:blip r:embed="rId2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" y="2789"/>
                <a:ext cx="172" cy="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6" name="Picture 869"/>
              <p:cNvPicPr>
                <a:picLocks noChangeAspect="1" noChangeArrowheads="1"/>
              </p:cNvPicPr>
              <p:nvPr/>
            </p:nvPicPr>
            <p:blipFill>
              <a:blip r:embed="rId2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8" y="2742"/>
                <a:ext cx="198" cy="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7" name="Picture 870"/>
              <p:cNvPicPr>
                <a:picLocks noChangeAspect="1" noChangeArrowheads="1"/>
              </p:cNvPicPr>
              <p:nvPr/>
            </p:nvPicPr>
            <p:blipFill>
              <a:blip r:embed="rId2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" y="2793"/>
                <a:ext cx="124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8" name="Picture 871"/>
              <p:cNvPicPr>
                <a:picLocks noChangeAspect="1" noChangeArrowheads="1"/>
              </p:cNvPicPr>
              <p:nvPr/>
            </p:nvPicPr>
            <p:blipFill>
              <a:blip r:embed="rId2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6" y="2793"/>
                <a:ext cx="98" cy="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9" name="Picture 872"/>
              <p:cNvPicPr>
                <a:picLocks noChangeAspect="1" noChangeArrowheads="1"/>
              </p:cNvPicPr>
              <p:nvPr/>
            </p:nvPicPr>
            <p:blipFill>
              <a:blip r:embed="rId2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" y="2808"/>
                <a:ext cx="171" cy="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0" name="Picture 873"/>
              <p:cNvPicPr>
                <a:picLocks noChangeAspect="1" noChangeArrowheads="1"/>
              </p:cNvPicPr>
              <p:nvPr/>
            </p:nvPicPr>
            <p:blipFill>
              <a:blip r:embed="rId2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8" y="2760"/>
                <a:ext cx="199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1" name="Picture 874"/>
              <p:cNvPicPr>
                <a:picLocks noChangeAspect="1" noChangeArrowheads="1"/>
              </p:cNvPicPr>
              <p:nvPr/>
            </p:nvPicPr>
            <p:blipFill>
              <a:blip r:embed="rId2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3" y="2919"/>
                <a:ext cx="369" cy="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2" name="Picture 875"/>
              <p:cNvPicPr>
                <a:picLocks noChangeAspect="1" noChangeArrowheads="1"/>
              </p:cNvPicPr>
              <p:nvPr/>
            </p:nvPicPr>
            <p:blipFill>
              <a:blip r:embed="rId2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1" y="2997"/>
                <a:ext cx="359" cy="3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3" name="Picture 876"/>
              <p:cNvPicPr>
                <a:picLocks noChangeAspect="1" noChangeArrowheads="1"/>
              </p:cNvPicPr>
              <p:nvPr/>
            </p:nvPicPr>
            <p:blipFill>
              <a:blip r:embed="rId2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0" y="3135"/>
                <a:ext cx="150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4" name="Picture 877"/>
              <p:cNvPicPr>
                <a:picLocks noChangeAspect="1" noChangeArrowheads="1"/>
              </p:cNvPicPr>
              <p:nvPr/>
            </p:nvPicPr>
            <p:blipFill>
              <a:blip r:embed="rId2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4" y="3037"/>
                <a:ext cx="154" cy="1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5" name="Picture 878"/>
              <p:cNvPicPr>
                <a:picLocks noChangeAspect="1" noChangeArrowheads="1"/>
              </p:cNvPicPr>
              <p:nvPr/>
            </p:nvPicPr>
            <p:blipFill>
              <a:blip r:embed="rId2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2" y="3173"/>
                <a:ext cx="126" cy="1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6" name="Picture 879"/>
              <p:cNvPicPr>
                <a:picLocks noChangeAspect="1" noChangeArrowheads="1"/>
              </p:cNvPicPr>
              <p:nvPr/>
            </p:nvPicPr>
            <p:blipFill>
              <a:blip r:embed="rId2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9" y="3182"/>
                <a:ext cx="58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7" name="Picture 880"/>
              <p:cNvPicPr>
                <a:picLocks noChangeAspect="1" noChangeArrowheads="1"/>
              </p:cNvPicPr>
              <p:nvPr/>
            </p:nvPicPr>
            <p:blipFill>
              <a:blip r:embed="rId2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0" y="3137"/>
                <a:ext cx="149" cy="1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8" name="Picture 881"/>
              <p:cNvPicPr>
                <a:picLocks noChangeAspect="1" noChangeArrowheads="1"/>
              </p:cNvPicPr>
              <p:nvPr/>
            </p:nvPicPr>
            <p:blipFill>
              <a:blip r:embed="rId2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1" y="3161"/>
                <a:ext cx="175" cy="1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9" name="Picture 882"/>
              <p:cNvPicPr>
                <a:picLocks noChangeAspect="1" noChangeArrowheads="1"/>
              </p:cNvPicPr>
              <p:nvPr/>
            </p:nvPicPr>
            <p:blipFill>
              <a:blip r:embed="rId2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" y="2934"/>
                <a:ext cx="315" cy="3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0" name="Picture 883"/>
              <p:cNvPicPr>
                <a:picLocks noChangeAspect="1" noChangeArrowheads="1"/>
              </p:cNvPicPr>
              <p:nvPr/>
            </p:nvPicPr>
            <p:blipFill>
              <a:blip r:embed="rId2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9" y="2933"/>
                <a:ext cx="326" cy="3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1" name="Picture 884"/>
              <p:cNvPicPr>
                <a:picLocks noChangeAspect="1" noChangeArrowheads="1"/>
              </p:cNvPicPr>
              <p:nvPr/>
            </p:nvPicPr>
            <p:blipFill>
              <a:blip r:embed="rId2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3" y="3053"/>
                <a:ext cx="135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2" name="Picture 885"/>
              <p:cNvPicPr>
                <a:picLocks noChangeAspect="1" noChangeArrowheads="1"/>
              </p:cNvPicPr>
              <p:nvPr/>
            </p:nvPicPr>
            <p:blipFill>
              <a:blip r:embed="rId2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3" y="2936"/>
                <a:ext cx="211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3" name="Picture 886"/>
              <p:cNvPicPr>
                <a:picLocks noChangeAspect="1" noChangeArrowheads="1"/>
              </p:cNvPicPr>
              <p:nvPr/>
            </p:nvPicPr>
            <p:blipFill>
              <a:blip r:embed="rId2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" y="3203"/>
                <a:ext cx="111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4" name="Picture 887"/>
              <p:cNvPicPr>
                <a:picLocks noChangeAspect="1" noChangeArrowheads="1"/>
              </p:cNvPicPr>
              <p:nvPr/>
            </p:nvPicPr>
            <p:blipFill>
              <a:blip r:embed="rId2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3" y="3206"/>
                <a:ext cx="58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5" name="Picture 888"/>
              <p:cNvPicPr>
                <a:picLocks noChangeAspect="1" noChangeArrowheads="1"/>
              </p:cNvPicPr>
              <p:nvPr/>
            </p:nvPicPr>
            <p:blipFill>
              <a:blip r:embed="rId2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7" y="3220"/>
                <a:ext cx="123" cy="1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6" name="Picture 889"/>
              <p:cNvPicPr>
                <a:picLocks noChangeAspect="1" noChangeArrowheads="1"/>
              </p:cNvPicPr>
              <p:nvPr/>
            </p:nvPicPr>
            <p:blipFill>
              <a:blip r:embed="rId23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9" y="3179"/>
                <a:ext cx="175" cy="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7" name="Picture 890"/>
              <p:cNvPicPr>
                <a:picLocks noChangeAspect="1" noChangeArrowheads="1"/>
              </p:cNvPicPr>
              <p:nvPr/>
            </p:nvPicPr>
            <p:blipFill>
              <a:blip r:embed="rId23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" y="2977"/>
                <a:ext cx="153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8" name="Picture 891"/>
              <p:cNvPicPr>
                <a:picLocks noChangeAspect="1" noChangeArrowheads="1"/>
              </p:cNvPicPr>
              <p:nvPr/>
            </p:nvPicPr>
            <p:blipFill>
              <a:blip r:embed="rId23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1" y="2987"/>
                <a:ext cx="83" cy="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9" name="Picture 892"/>
              <p:cNvPicPr>
                <a:picLocks noChangeAspect="1" noChangeArrowheads="1"/>
              </p:cNvPicPr>
              <p:nvPr/>
            </p:nvPicPr>
            <p:blipFill>
              <a:blip r:embed="rId23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8" y="2997"/>
                <a:ext cx="175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0" name="Picture 893"/>
              <p:cNvPicPr>
                <a:picLocks noChangeAspect="1" noChangeArrowheads="1"/>
              </p:cNvPicPr>
              <p:nvPr/>
            </p:nvPicPr>
            <p:blipFill>
              <a:blip r:embed="rId23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" y="2965"/>
                <a:ext cx="186" cy="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1" name="Picture 894"/>
              <p:cNvPicPr>
                <a:picLocks noChangeAspect="1" noChangeArrowheads="1"/>
              </p:cNvPicPr>
              <p:nvPr/>
            </p:nvPicPr>
            <p:blipFill>
              <a:blip r:embed="rId23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" y="3080"/>
                <a:ext cx="271" cy="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2" name="Picture 895"/>
              <p:cNvPicPr>
                <a:picLocks noChangeAspect="1" noChangeArrowheads="1"/>
              </p:cNvPicPr>
              <p:nvPr/>
            </p:nvPicPr>
            <p:blipFill>
              <a:blip r:embed="rId23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" y="3094"/>
                <a:ext cx="231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3" name="Picture 896"/>
              <p:cNvPicPr>
                <a:picLocks noChangeAspect="1" noChangeArrowheads="1"/>
              </p:cNvPicPr>
              <p:nvPr/>
            </p:nvPicPr>
            <p:blipFill>
              <a:blip r:embed="rId23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3" y="3133"/>
                <a:ext cx="157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4" name="Picture 897"/>
              <p:cNvPicPr>
                <a:picLocks noChangeAspect="1" noChangeArrowheads="1"/>
              </p:cNvPicPr>
              <p:nvPr/>
            </p:nvPicPr>
            <p:blipFill>
              <a:blip r:embed="rId24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0" y="3163"/>
                <a:ext cx="124" cy="1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5" name="Picture 898"/>
              <p:cNvPicPr>
                <a:picLocks noChangeAspect="1" noChangeArrowheads="1"/>
              </p:cNvPicPr>
              <p:nvPr/>
            </p:nvPicPr>
            <p:blipFill>
              <a:blip r:embed="rId24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8" y="2874"/>
                <a:ext cx="124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6" name="Picture 899"/>
              <p:cNvPicPr>
                <a:picLocks noChangeAspect="1" noChangeArrowheads="1"/>
              </p:cNvPicPr>
              <p:nvPr/>
            </p:nvPicPr>
            <p:blipFill>
              <a:blip r:embed="rId24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" y="2874"/>
                <a:ext cx="98" cy="2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7" name="Picture 900"/>
              <p:cNvPicPr>
                <a:picLocks noChangeAspect="1" noChangeArrowheads="1"/>
              </p:cNvPicPr>
              <p:nvPr/>
            </p:nvPicPr>
            <p:blipFill>
              <a:blip r:embed="rId24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1" y="2888"/>
                <a:ext cx="171" cy="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8" name="Picture 901"/>
              <p:cNvPicPr>
                <a:picLocks noChangeAspect="1" noChangeArrowheads="1"/>
              </p:cNvPicPr>
              <p:nvPr/>
            </p:nvPicPr>
            <p:blipFill>
              <a:blip r:embed="rId24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9" y="2841"/>
                <a:ext cx="198" cy="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49" name="Picture 902"/>
              <p:cNvPicPr>
                <a:picLocks noChangeAspect="1" noChangeArrowheads="1"/>
              </p:cNvPicPr>
              <p:nvPr/>
            </p:nvPicPr>
            <p:blipFill>
              <a:blip r:embed="rId24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0" y="2784"/>
                <a:ext cx="344" cy="3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0" name="Picture 903"/>
              <p:cNvPicPr>
                <a:picLocks noChangeAspect="1" noChangeArrowheads="1"/>
              </p:cNvPicPr>
              <p:nvPr/>
            </p:nvPicPr>
            <p:blipFill>
              <a:blip r:embed="rId24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" y="2902"/>
                <a:ext cx="172" cy="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1" name="Picture 904"/>
              <p:cNvPicPr>
                <a:picLocks noChangeAspect="1" noChangeArrowheads="1"/>
              </p:cNvPicPr>
              <p:nvPr/>
            </p:nvPicPr>
            <p:blipFill>
              <a:blip r:embed="rId24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" y="2845"/>
                <a:ext cx="120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3" name="Picture 906"/>
              <p:cNvPicPr>
                <a:picLocks noChangeAspect="1" noChangeArrowheads="1"/>
              </p:cNvPicPr>
              <p:nvPr/>
            </p:nvPicPr>
            <p:blipFill>
              <a:blip r:embed="rId24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7" y="2820"/>
                <a:ext cx="82" cy="2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4" name="Picture 907"/>
              <p:cNvPicPr>
                <a:picLocks noChangeAspect="1" noChangeArrowheads="1"/>
              </p:cNvPicPr>
              <p:nvPr/>
            </p:nvPicPr>
            <p:blipFill>
              <a:blip r:embed="rId24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8" y="2824"/>
                <a:ext cx="173" cy="1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5" name="Picture 908"/>
              <p:cNvPicPr>
                <a:picLocks noChangeAspect="1" noChangeArrowheads="1"/>
              </p:cNvPicPr>
              <p:nvPr/>
            </p:nvPicPr>
            <p:blipFill>
              <a:blip r:embed="rId25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7" y="2833"/>
                <a:ext cx="107" cy="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6" name="Picture 909"/>
              <p:cNvPicPr>
                <a:picLocks noChangeAspect="1" noChangeArrowheads="1"/>
              </p:cNvPicPr>
              <p:nvPr/>
            </p:nvPicPr>
            <p:blipFill>
              <a:blip r:embed="rId25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" y="2841"/>
                <a:ext cx="312" cy="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7" name="Picture 910"/>
              <p:cNvPicPr>
                <a:picLocks noChangeAspect="1" noChangeArrowheads="1"/>
              </p:cNvPicPr>
              <p:nvPr/>
            </p:nvPicPr>
            <p:blipFill>
              <a:blip r:embed="rId25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" y="2958"/>
                <a:ext cx="135" cy="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8" name="Picture 911"/>
              <p:cNvPicPr>
                <a:picLocks noChangeAspect="1" noChangeArrowheads="1"/>
              </p:cNvPicPr>
              <p:nvPr/>
            </p:nvPicPr>
            <p:blipFill>
              <a:blip r:embed="rId25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58" y="2841"/>
                <a:ext cx="212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59" name="Picture 912"/>
              <p:cNvPicPr>
                <a:picLocks noChangeAspect="1" noChangeArrowheads="1"/>
              </p:cNvPicPr>
              <p:nvPr/>
            </p:nvPicPr>
            <p:blipFill>
              <a:blip r:embed="rId25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" y="2948"/>
                <a:ext cx="259" cy="3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0" name="Picture 913"/>
              <p:cNvPicPr>
                <a:picLocks noChangeAspect="1" noChangeArrowheads="1"/>
              </p:cNvPicPr>
              <p:nvPr/>
            </p:nvPicPr>
            <p:blipFill>
              <a:blip r:embed="rId25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5" y="2985"/>
                <a:ext cx="104" cy="2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1" name="Picture 914"/>
              <p:cNvPicPr>
                <a:picLocks noChangeAspect="1" noChangeArrowheads="1"/>
              </p:cNvPicPr>
              <p:nvPr/>
            </p:nvPicPr>
            <p:blipFill>
              <a:blip r:embed="rId25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8" y="2984"/>
                <a:ext cx="167" cy="1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2" name="Picture 915"/>
              <p:cNvPicPr>
                <a:picLocks noChangeAspect="1" noChangeArrowheads="1"/>
              </p:cNvPicPr>
              <p:nvPr/>
            </p:nvPicPr>
            <p:blipFill>
              <a:blip r:embed="rId25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56" y="3005"/>
                <a:ext cx="84" cy="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3" name="Picture 916"/>
              <p:cNvPicPr>
                <a:picLocks noChangeAspect="1" noChangeArrowheads="1"/>
              </p:cNvPicPr>
              <p:nvPr/>
            </p:nvPicPr>
            <p:blipFill>
              <a:blip r:embed="rId25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" y="2898"/>
                <a:ext cx="239" cy="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4" name="Picture 917"/>
              <p:cNvPicPr>
                <a:picLocks noChangeAspect="1" noChangeArrowheads="1"/>
              </p:cNvPicPr>
              <p:nvPr/>
            </p:nvPicPr>
            <p:blipFill>
              <a:blip r:embed="rId25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8" y="2934"/>
                <a:ext cx="130" cy="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5" name="Picture 918"/>
              <p:cNvPicPr>
                <a:picLocks noChangeAspect="1" noChangeArrowheads="1"/>
              </p:cNvPicPr>
              <p:nvPr/>
            </p:nvPicPr>
            <p:blipFill>
              <a:blip r:embed="rId26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9" y="2968"/>
                <a:ext cx="152" cy="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6" name="Picture 919"/>
              <p:cNvPicPr>
                <a:picLocks noChangeAspect="1" noChangeArrowheads="1"/>
              </p:cNvPicPr>
              <p:nvPr/>
            </p:nvPicPr>
            <p:blipFill>
              <a:blip r:embed="rId26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" y="2878"/>
                <a:ext cx="2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7" name="Picture 920"/>
              <p:cNvPicPr>
                <a:picLocks noChangeAspect="1" noChangeArrowheads="1"/>
              </p:cNvPicPr>
              <p:nvPr/>
            </p:nvPicPr>
            <p:blipFill>
              <a:blip r:embed="rId26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" y="2979"/>
                <a:ext cx="239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8" name="Picture 921"/>
              <p:cNvPicPr>
                <a:picLocks noChangeAspect="1" noChangeArrowheads="1"/>
              </p:cNvPicPr>
              <p:nvPr/>
            </p:nvPicPr>
            <p:blipFill>
              <a:blip r:embed="rId26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" y="3015"/>
                <a:ext cx="130" cy="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9" name="Picture 922"/>
              <p:cNvPicPr>
                <a:picLocks noChangeAspect="1" noChangeArrowheads="1"/>
              </p:cNvPicPr>
              <p:nvPr/>
            </p:nvPicPr>
            <p:blipFill>
              <a:blip r:embed="rId26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" y="3048"/>
                <a:ext cx="153" cy="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0" name="Picture 923"/>
              <p:cNvPicPr>
                <a:picLocks noChangeAspect="1" noChangeArrowheads="1"/>
              </p:cNvPicPr>
              <p:nvPr/>
            </p:nvPicPr>
            <p:blipFill>
              <a:blip r:embed="rId26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9" y="2959"/>
                <a:ext cx="21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1" name="Picture 924"/>
              <p:cNvPicPr>
                <a:picLocks noChangeAspect="1" noChangeArrowheads="1"/>
              </p:cNvPicPr>
              <p:nvPr/>
            </p:nvPicPr>
            <p:blipFill>
              <a:blip r:embed="rId26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" y="2963"/>
                <a:ext cx="153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2" name="Picture 925"/>
              <p:cNvPicPr>
                <a:picLocks noChangeAspect="1" noChangeArrowheads="1"/>
              </p:cNvPicPr>
              <p:nvPr/>
            </p:nvPicPr>
            <p:blipFill>
              <a:blip r:embed="rId26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1" y="2983"/>
                <a:ext cx="175" cy="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3" name="Picture 926"/>
              <p:cNvPicPr>
                <a:picLocks noChangeAspect="1" noChangeArrowheads="1"/>
              </p:cNvPicPr>
              <p:nvPr/>
            </p:nvPicPr>
            <p:blipFill>
              <a:blip r:embed="rId26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1" y="2951"/>
                <a:ext cx="186" cy="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4" name="Picture 927"/>
              <p:cNvPicPr>
                <a:picLocks noChangeAspect="1" noChangeArrowheads="1"/>
              </p:cNvPicPr>
              <p:nvPr/>
            </p:nvPicPr>
            <p:blipFill>
              <a:blip r:embed="rId26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1" y="2961"/>
                <a:ext cx="377" cy="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5" name="Picture 928"/>
              <p:cNvPicPr>
                <a:picLocks noChangeAspect="1" noChangeArrowheads="1"/>
              </p:cNvPicPr>
              <p:nvPr/>
            </p:nvPicPr>
            <p:blipFill>
              <a:blip r:embed="rId27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" y="3056"/>
                <a:ext cx="182" cy="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6" name="Picture 929"/>
              <p:cNvPicPr>
                <a:picLocks noChangeAspect="1" noChangeArrowheads="1"/>
              </p:cNvPicPr>
              <p:nvPr/>
            </p:nvPicPr>
            <p:blipFill>
              <a:blip r:embed="rId27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" y="3045"/>
                <a:ext cx="97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7" name="Picture 930"/>
              <p:cNvPicPr>
                <a:picLocks noChangeAspect="1" noChangeArrowheads="1"/>
              </p:cNvPicPr>
              <p:nvPr/>
            </p:nvPicPr>
            <p:blipFill>
              <a:blip r:embed="rId27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" y="3055"/>
                <a:ext cx="180" cy="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8" name="Picture 931"/>
              <p:cNvPicPr>
                <a:picLocks noChangeAspect="1" noChangeArrowheads="1"/>
              </p:cNvPicPr>
              <p:nvPr/>
            </p:nvPicPr>
            <p:blipFill>
              <a:blip r:embed="rId27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" y="3045"/>
                <a:ext cx="153" cy="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9" name="Picture 932"/>
              <p:cNvPicPr>
                <a:picLocks noChangeAspect="1" noChangeArrowheads="1"/>
              </p:cNvPicPr>
              <p:nvPr/>
            </p:nvPicPr>
            <p:blipFill>
              <a:blip r:embed="rId27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8" y="3012"/>
                <a:ext cx="29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0" name="Picture 933"/>
              <p:cNvPicPr>
                <a:picLocks noChangeAspect="1" noChangeArrowheads="1"/>
              </p:cNvPicPr>
              <p:nvPr/>
            </p:nvPicPr>
            <p:blipFill>
              <a:blip r:embed="rId27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0" y="3065"/>
                <a:ext cx="175" cy="1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1" name="Picture 934"/>
              <p:cNvPicPr>
                <a:picLocks noChangeAspect="1" noChangeArrowheads="1"/>
              </p:cNvPicPr>
              <p:nvPr/>
            </p:nvPicPr>
            <p:blipFill>
              <a:blip r:embed="rId27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" y="3033"/>
                <a:ext cx="185" cy="1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2" name="Picture 935"/>
              <p:cNvPicPr>
                <a:picLocks noChangeAspect="1" noChangeArrowheads="1"/>
              </p:cNvPicPr>
              <p:nvPr/>
            </p:nvPicPr>
            <p:blipFill>
              <a:blip r:embed="rId27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92" y="3100"/>
                <a:ext cx="210" cy="2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3" name="Picture 936"/>
              <p:cNvPicPr>
                <a:picLocks noChangeAspect="1" noChangeArrowheads="1"/>
              </p:cNvPicPr>
              <p:nvPr/>
            </p:nvPicPr>
            <p:blipFill>
              <a:blip r:embed="rId27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61" y="3210"/>
                <a:ext cx="105" cy="1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4" name="Picture 937"/>
              <p:cNvPicPr>
                <a:picLocks noChangeAspect="1" noChangeArrowheads="1"/>
              </p:cNvPicPr>
              <p:nvPr/>
            </p:nvPicPr>
            <p:blipFill>
              <a:blip r:embed="rId27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45" y="3232"/>
                <a:ext cx="20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5" name="Picture 938"/>
              <p:cNvPicPr>
                <a:picLocks noChangeAspect="1" noChangeArrowheads="1"/>
              </p:cNvPicPr>
              <p:nvPr/>
            </p:nvPicPr>
            <p:blipFill>
              <a:blip r:embed="rId28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90" y="3084"/>
                <a:ext cx="177" cy="1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6" name="Picture 939"/>
              <p:cNvPicPr>
                <a:picLocks noChangeAspect="1" noChangeArrowheads="1"/>
              </p:cNvPicPr>
              <p:nvPr/>
            </p:nvPicPr>
            <p:blipFill>
              <a:blip r:embed="rId28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5" y="3125"/>
                <a:ext cx="174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7" name="Picture 940"/>
              <p:cNvPicPr>
                <a:picLocks noChangeAspect="1" noChangeArrowheads="1"/>
              </p:cNvPicPr>
              <p:nvPr/>
            </p:nvPicPr>
            <p:blipFill>
              <a:blip r:embed="rId28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0" y="3107"/>
                <a:ext cx="219" cy="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8" name="Picture 941"/>
              <p:cNvPicPr>
                <a:picLocks noChangeAspect="1" noChangeArrowheads="1"/>
              </p:cNvPicPr>
              <p:nvPr/>
            </p:nvPicPr>
            <p:blipFill>
              <a:blip r:embed="rId28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1" y="3171"/>
                <a:ext cx="161" cy="1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89" name="Picture 942"/>
              <p:cNvPicPr>
                <a:picLocks noChangeAspect="1" noChangeArrowheads="1"/>
              </p:cNvPicPr>
              <p:nvPr/>
            </p:nvPicPr>
            <p:blipFill>
              <a:blip r:embed="rId28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1" y="3097"/>
                <a:ext cx="213" cy="2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0" name="Picture 943"/>
              <p:cNvPicPr>
                <a:picLocks noChangeAspect="1" noChangeArrowheads="1"/>
              </p:cNvPicPr>
              <p:nvPr/>
            </p:nvPicPr>
            <p:blipFill>
              <a:blip r:embed="rId28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6" y="3182"/>
                <a:ext cx="141" cy="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1" name="Picture 944"/>
              <p:cNvPicPr>
                <a:picLocks noChangeAspect="1" noChangeArrowheads="1"/>
              </p:cNvPicPr>
              <p:nvPr/>
            </p:nvPicPr>
            <p:blipFill>
              <a:blip r:embed="rId28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" y="3175"/>
                <a:ext cx="145" cy="1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2" name="Picture 945"/>
              <p:cNvPicPr>
                <a:picLocks noChangeAspect="1" noChangeArrowheads="1"/>
              </p:cNvPicPr>
              <p:nvPr/>
            </p:nvPicPr>
            <p:blipFill>
              <a:blip r:embed="rId28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0" y="3227"/>
                <a:ext cx="124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3" name="Picture 946"/>
              <p:cNvPicPr>
                <a:picLocks noChangeAspect="1" noChangeArrowheads="1"/>
              </p:cNvPicPr>
              <p:nvPr/>
            </p:nvPicPr>
            <p:blipFill>
              <a:blip r:embed="rId28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9" y="3152"/>
                <a:ext cx="199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4" name="Picture 947"/>
              <p:cNvPicPr>
                <a:picLocks noChangeAspect="1" noChangeArrowheads="1"/>
              </p:cNvPicPr>
              <p:nvPr/>
            </p:nvPicPr>
            <p:blipFill>
              <a:blip r:embed="rId28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1" y="3166"/>
                <a:ext cx="192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5" name="Picture 948"/>
              <p:cNvPicPr>
                <a:picLocks noChangeAspect="1" noChangeArrowheads="1"/>
              </p:cNvPicPr>
              <p:nvPr/>
            </p:nvPicPr>
            <p:blipFill>
              <a:blip r:embed="rId29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5" y="3203"/>
                <a:ext cx="104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6" name="Picture 949"/>
              <p:cNvPicPr>
                <a:picLocks noChangeAspect="1" noChangeArrowheads="1"/>
              </p:cNvPicPr>
              <p:nvPr/>
            </p:nvPicPr>
            <p:blipFill>
              <a:blip r:embed="rId29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0" y="3274"/>
                <a:ext cx="86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7" name="Picture 950"/>
              <p:cNvPicPr>
                <a:picLocks noChangeAspect="1" noChangeArrowheads="1"/>
              </p:cNvPicPr>
              <p:nvPr/>
            </p:nvPicPr>
            <p:blipFill>
              <a:blip r:embed="rId29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6" y="3154"/>
                <a:ext cx="197" cy="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8" name="Picture 951"/>
              <p:cNvPicPr>
                <a:picLocks noChangeAspect="1" noChangeArrowheads="1"/>
              </p:cNvPicPr>
              <p:nvPr/>
            </p:nvPicPr>
            <p:blipFill>
              <a:blip r:embed="rId29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" y="3133"/>
                <a:ext cx="137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99" name="Picture 952"/>
              <p:cNvPicPr>
                <a:picLocks noChangeAspect="1" noChangeArrowheads="1"/>
              </p:cNvPicPr>
              <p:nvPr/>
            </p:nvPicPr>
            <p:blipFill>
              <a:blip r:embed="rId29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52" y="2974"/>
                <a:ext cx="211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0" name="Picture 953"/>
              <p:cNvPicPr>
                <a:picLocks noChangeAspect="1" noChangeArrowheads="1"/>
              </p:cNvPicPr>
              <p:nvPr/>
            </p:nvPicPr>
            <p:blipFill>
              <a:blip r:embed="rId29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" y="3152"/>
                <a:ext cx="175" cy="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1" name="Picture 954"/>
              <p:cNvPicPr>
                <a:picLocks noChangeAspect="1" noChangeArrowheads="1"/>
              </p:cNvPicPr>
              <p:nvPr/>
            </p:nvPicPr>
            <p:blipFill>
              <a:blip r:embed="rId29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" y="3121"/>
                <a:ext cx="185" cy="1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2" name="Picture 955"/>
              <p:cNvPicPr>
                <a:picLocks noChangeAspect="1" noChangeArrowheads="1"/>
              </p:cNvPicPr>
              <p:nvPr/>
            </p:nvPicPr>
            <p:blipFill>
              <a:blip r:embed="rId29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" y="3058"/>
                <a:ext cx="256" cy="2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3" name="Picture 956"/>
              <p:cNvPicPr>
                <a:picLocks noChangeAspect="1" noChangeArrowheads="1"/>
              </p:cNvPicPr>
              <p:nvPr/>
            </p:nvPicPr>
            <p:blipFill>
              <a:blip r:embed="rId29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6" y="2974"/>
                <a:ext cx="103" cy="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4" name="Picture 957"/>
              <p:cNvPicPr>
                <a:picLocks noChangeAspect="1" noChangeArrowheads="1"/>
              </p:cNvPicPr>
              <p:nvPr/>
            </p:nvPicPr>
            <p:blipFill>
              <a:blip r:embed="rId29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71" y="3098"/>
                <a:ext cx="167" cy="1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5" name="Picture 958"/>
              <p:cNvPicPr>
                <a:picLocks noChangeAspect="1" noChangeArrowheads="1"/>
              </p:cNvPicPr>
              <p:nvPr/>
            </p:nvPicPr>
            <p:blipFill>
              <a:blip r:embed="rId30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5" y="3106"/>
                <a:ext cx="145" cy="1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8" name="Picture 961"/>
              <p:cNvPicPr>
                <a:picLocks noChangeAspect="1" noChangeArrowheads="1"/>
              </p:cNvPicPr>
              <p:nvPr/>
            </p:nvPicPr>
            <p:blipFill>
              <a:blip r:embed="rId30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73" y="1856"/>
                <a:ext cx="42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9" name="Picture 962"/>
              <p:cNvPicPr>
                <a:picLocks noChangeAspect="1" noChangeArrowheads="1"/>
              </p:cNvPicPr>
              <p:nvPr/>
            </p:nvPicPr>
            <p:blipFill>
              <a:blip r:embed="rId30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29" y="1902"/>
                <a:ext cx="26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0" name="Picture 963"/>
              <p:cNvPicPr>
                <a:picLocks noChangeAspect="1" noChangeArrowheads="1"/>
              </p:cNvPicPr>
              <p:nvPr/>
            </p:nvPicPr>
            <p:blipFill>
              <a:blip r:embed="rId30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84" y="2015"/>
                <a:ext cx="19" cy="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1" name="Picture 964"/>
              <p:cNvPicPr>
                <a:picLocks noChangeAspect="1" noChangeArrowheads="1"/>
              </p:cNvPicPr>
              <p:nvPr/>
            </p:nvPicPr>
            <p:blipFill>
              <a:blip r:embed="rId30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" y="2995"/>
                <a:ext cx="132" cy="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2" name="Picture 965"/>
              <p:cNvPicPr>
                <a:picLocks noChangeAspect="1" noChangeArrowheads="1"/>
              </p:cNvPicPr>
              <p:nvPr/>
            </p:nvPicPr>
            <p:blipFill>
              <a:blip r:embed="rId30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5" y="2977"/>
                <a:ext cx="34" cy="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3" name="Picture 966"/>
              <p:cNvPicPr>
                <a:picLocks noChangeAspect="1" noChangeArrowheads="1"/>
              </p:cNvPicPr>
              <p:nvPr/>
            </p:nvPicPr>
            <p:blipFill>
              <a:blip r:embed="rId30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6" y="2978"/>
                <a:ext cx="26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4" name="Picture 967"/>
              <p:cNvPicPr>
                <a:picLocks noChangeAspect="1" noChangeArrowheads="1"/>
              </p:cNvPicPr>
              <p:nvPr/>
            </p:nvPicPr>
            <p:blipFill>
              <a:blip r:embed="rId30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2" y="2982"/>
                <a:ext cx="41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5" name="Picture 968"/>
              <p:cNvPicPr>
                <a:picLocks noChangeAspect="1" noChangeArrowheads="1"/>
              </p:cNvPicPr>
              <p:nvPr/>
            </p:nvPicPr>
            <p:blipFill>
              <a:blip r:embed="rId30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5" y="2996"/>
                <a:ext cx="21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6" name="Picture 969"/>
              <p:cNvPicPr>
                <a:picLocks noChangeAspect="1" noChangeArrowheads="1"/>
              </p:cNvPicPr>
              <p:nvPr/>
            </p:nvPicPr>
            <p:blipFill>
              <a:blip r:embed="rId30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" y="2982"/>
                <a:ext cx="25" cy="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7" name="Picture 970"/>
              <p:cNvPicPr>
                <a:picLocks noChangeAspect="1" noChangeArrowheads="1"/>
              </p:cNvPicPr>
              <p:nvPr/>
            </p:nvPicPr>
            <p:blipFill>
              <a:blip r:embed="rId3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" y="2990"/>
                <a:ext cx="23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8" name="Picture 971"/>
              <p:cNvPicPr>
                <a:picLocks noChangeAspect="1" noChangeArrowheads="1"/>
              </p:cNvPicPr>
              <p:nvPr/>
            </p:nvPicPr>
            <p:blipFill>
              <a:blip r:embed="rId3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0" y="3115"/>
                <a:ext cx="40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19" name="Picture 972"/>
              <p:cNvPicPr>
                <a:picLocks noChangeAspect="1" noChangeArrowheads="1"/>
              </p:cNvPicPr>
              <p:nvPr/>
            </p:nvPicPr>
            <p:blipFill>
              <a:blip r:embed="rId3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" y="3104"/>
                <a:ext cx="41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0" name="Picture 973"/>
              <p:cNvPicPr>
                <a:picLocks noChangeAspect="1" noChangeArrowheads="1"/>
              </p:cNvPicPr>
              <p:nvPr/>
            </p:nvPicPr>
            <p:blipFill>
              <a:blip r:embed="rId3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0" y="3094"/>
                <a:ext cx="40" cy="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1" name="Picture 974"/>
              <p:cNvPicPr>
                <a:picLocks noChangeAspect="1" noChangeArrowheads="1"/>
              </p:cNvPicPr>
              <p:nvPr/>
            </p:nvPicPr>
            <p:blipFill>
              <a:blip r:embed="rId3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3" y="3126"/>
                <a:ext cx="38" cy="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2" name="Picture 975"/>
              <p:cNvPicPr>
                <a:picLocks noChangeAspect="1" noChangeArrowheads="1"/>
              </p:cNvPicPr>
              <p:nvPr/>
            </p:nvPicPr>
            <p:blipFill>
              <a:blip r:embed="rId3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7" y="3138"/>
                <a:ext cx="37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3" name="Picture 976"/>
              <p:cNvPicPr>
                <a:picLocks noChangeAspect="1" noChangeArrowheads="1"/>
              </p:cNvPicPr>
              <p:nvPr/>
            </p:nvPicPr>
            <p:blipFill>
              <a:blip r:embed="rId3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1" y="3025"/>
                <a:ext cx="54" cy="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4" name="Picture 977"/>
              <p:cNvPicPr>
                <a:picLocks noChangeAspect="1" noChangeArrowheads="1"/>
              </p:cNvPicPr>
              <p:nvPr/>
            </p:nvPicPr>
            <p:blipFill>
              <a:blip r:embed="rId3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5" y="3027"/>
                <a:ext cx="47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5" name="Picture 978"/>
              <p:cNvPicPr>
                <a:picLocks noChangeAspect="1" noChangeArrowheads="1"/>
              </p:cNvPicPr>
              <p:nvPr/>
            </p:nvPicPr>
            <p:blipFill>
              <a:blip r:embed="rId3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6" y="3030"/>
                <a:ext cx="58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6" name="Picture 979"/>
              <p:cNvPicPr>
                <a:picLocks noChangeAspect="1" noChangeArrowheads="1"/>
              </p:cNvPicPr>
              <p:nvPr/>
            </p:nvPicPr>
            <p:blipFill>
              <a:blip r:embed="rId3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" y="3042"/>
                <a:ext cx="80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7" name="Picture 980"/>
              <p:cNvPicPr>
                <a:picLocks noChangeAspect="1" noChangeArrowheads="1"/>
              </p:cNvPicPr>
              <p:nvPr/>
            </p:nvPicPr>
            <p:blipFill>
              <a:blip r:embed="rId3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3" y="3181"/>
                <a:ext cx="78" cy="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8" name="Picture 981"/>
              <p:cNvPicPr>
                <a:picLocks noChangeAspect="1" noChangeArrowheads="1"/>
              </p:cNvPicPr>
              <p:nvPr/>
            </p:nvPicPr>
            <p:blipFill>
              <a:blip r:embed="rId3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1" y="3188"/>
                <a:ext cx="57" cy="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9" name="Picture 982"/>
              <p:cNvPicPr>
                <a:picLocks noChangeAspect="1" noChangeArrowheads="1"/>
              </p:cNvPicPr>
              <p:nvPr/>
            </p:nvPicPr>
            <p:blipFill>
              <a:blip r:embed="rId3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0" y="3172"/>
                <a:ext cx="99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0" name="Picture 983"/>
              <p:cNvPicPr>
                <a:picLocks noChangeAspect="1" noChangeArrowheads="1"/>
              </p:cNvPicPr>
              <p:nvPr/>
            </p:nvPicPr>
            <p:blipFill>
              <a:blip r:embed="rId3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0" y="3167"/>
                <a:ext cx="112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1" name="Picture 984"/>
              <p:cNvPicPr>
                <a:picLocks noChangeAspect="1" noChangeArrowheads="1"/>
              </p:cNvPicPr>
              <p:nvPr/>
            </p:nvPicPr>
            <p:blipFill>
              <a:blip r:embed="rId3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6" y="3176"/>
                <a:ext cx="92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2" name="Picture 985"/>
              <p:cNvPicPr>
                <a:picLocks noChangeAspect="1" noChangeArrowheads="1"/>
              </p:cNvPicPr>
              <p:nvPr/>
            </p:nvPicPr>
            <p:blipFill>
              <a:blip r:embed="rId3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6" y="3012"/>
                <a:ext cx="66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3" name="Picture 986"/>
              <p:cNvPicPr>
                <a:picLocks noChangeAspect="1" noChangeArrowheads="1"/>
              </p:cNvPicPr>
              <p:nvPr/>
            </p:nvPicPr>
            <p:blipFill>
              <a:blip r:embed="rId3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" y="3020"/>
                <a:ext cx="6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4" name="Picture 987"/>
              <p:cNvPicPr>
                <a:picLocks noChangeAspect="1" noChangeArrowheads="1"/>
              </p:cNvPicPr>
              <p:nvPr/>
            </p:nvPicPr>
            <p:blipFill>
              <a:blip r:embed="rId3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2" y="2974"/>
                <a:ext cx="251" cy="2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5" name="Picture 988"/>
              <p:cNvPicPr>
                <a:picLocks noChangeAspect="1" noChangeArrowheads="1"/>
              </p:cNvPicPr>
              <p:nvPr/>
            </p:nvPicPr>
            <p:blipFill>
              <a:blip r:embed="rId3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8" y="3034"/>
                <a:ext cx="146" cy="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6" name="Picture 989"/>
              <p:cNvPicPr>
                <a:picLocks noChangeAspect="1" noChangeArrowheads="1"/>
              </p:cNvPicPr>
              <p:nvPr/>
            </p:nvPicPr>
            <p:blipFill>
              <a:blip r:embed="rId3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6" y="3084"/>
                <a:ext cx="78" cy="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7" name="Picture 990"/>
              <p:cNvPicPr>
                <a:picLocks noChangeAspect="1" noChangeArrowheads="1"/>
              </p:cNvPicPr>
              <p:nvPr/>
            </p:nvPicPr>
            <p:blipFill>
              <a:blip r:embed="rId3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6" y="3083"/>
                <a:ext cx="70" cy="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8" name="Picture 991"/>
              <p:cNvPicPr>
                <a:picLocks noChangeAspect="1" noChangeArrowheads="1"/>
              </p:cNvPicPr>
              <p:nvPr/>
            </p:nvPicPr>
            <p:blipFill>
              <a:blip r:embed="rId3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0" y="3089"/>
                <a:ext cx="83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9" name="Picture 992"/>
              <p:cNvPicPr>
                <a:picLocks noChangeAspect="1" noChangeArrowheads="1"/>
              </p:cNvPicPr>
              <p:nvPr/>
            </p:nvPicPr>
            <p:blipFill>
              <a:blip r:embed="rId33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2" y="3095"/>
                <a:ext cx="77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0" name="Picture 993"/>
              <p:cNvPicPr>
                <a:picLocks noChangeAspect="1" noChangeArrowheads="1"/>
              </p:cNvPicPr>
              <p:nvPr/>
            </p:nvPicPr>
            <p:blipFill>
              <a:blip r:embed="rId33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5" y="3107"/>
                <a:ext cx="53" cy="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1" name="Picture 994"/>
              <p:cNvPicPr>
                <a:picLocks noChangeAspect="1" noChangeArrowheads="1"/>
              </p:cNvPicPr>
              <p:nvPr/>
            </p:nvPicPr>
            <p:blipFill>
              <a:blip r:embed="rId33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9" y="3102"/>
                <a:ext cx="63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2" name="Picture 995"/>
              <p:cNvPicPr>
                <a:picLocks noChangeAspect="1" noChangeArrowheads="1"/>
              </p:cNvPicPr>
              <p:nvPr/>
            </p:nvPicPr>
            <p:blipFill>
              <a:blip r:embed="rId33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" y="2969"/>
                <a:ext cx="99" cy="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3" name="Picture 996"/>
              <p:cNvPicPr>
                <a:picLocks noChangeAspect="1" noChangeArrowheads="1"/>
              </p:cNvPicPr>
              <p:nvPr/>
            </p:nvPicPr>
            <p:blipFill>
              <a:blip r:embed="rId33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" y="2892"/>
                <a:ext cx="77" cy="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4" name="Picture 997"/>
              <p:cNvPicPr>
                <a:picLocks noChangeAspect="1" noChangeArrowheads="1"/>
              </p:cNvPicPr>
              <p:nvPr/>
            </p:nvPicPr>
            <p:blipFill>
              <a:blip r:embed="rId33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4" y="2902"/>
                <a:ext cx="72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5" name="Picture 998"/>
              <p:cNvPicPr>
                <a:picLocks noChangeAspect="1" noChangeArrowheads="1"/>
              </p:cNvPicPr>
              <p:nvPr/>
            </p:nvPicPr>
            <p:blipFill>
              <a:blip r:embed="rId33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" y="2888"/>
                <a:ext cx="7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6" name="Picture 999"/>
              <p:cNvPicPr>
                <a:picLocks noChangeAspect="1" noChangeArrowheads="1"/>
              </p:cNvPicPr>
              <p:nvPr/>
            </p:nvPicPr>
            <p:blipFill>
              <a:blip r:embed="rId33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2" y="2933"/>
                <a:ext cx="44" cy="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7" name="Picture 1000"/>
              <p:cNvPicPr>
                <a:picLocks noChangeAspect="1" noChangeArrowheads="1"/>
              </p:cNvPicPr>
              <p:nvPr/>
            </p:nvPicPr>
            <p:blipFill>
              <a:blip r:embed="rId34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" y="2911"/>
                <a:ext cx="67" cy="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8" name="Picture 1001"/>
              <p:cNvPicPr>
                <a:picLocks noChangeAspect="1" noChangeArrowheads="1"/>
              </p:cNvPicPr>
              <p:nvPr/>
            </p:nvPicPr>
            <p:blipFill>
              <a:blip r:embed="rId34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" y="2922"/>
                <a:ext cx="55" cy="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9" name="Picture 1002"/>
              <p:cNvPicPr>
                <a:picLocks noChangeAspect="1" noChangeArrowheads="1"/>
              </p:cNvPicPr>
              <p:nvPr/>
            </p:nvPicPr>
            <p:blipFill>
              <a:blip r:embed="rId34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" y="2876"/>
                <a:ext cx="36" cy="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0" name="Picture 1003"/>
              <p:cNvPicPr>
                <a:picLocks noChangeAspect="1" noChangeArrowheads="1"/>
              </p:cNvPicPr>
              <p:nvPr/>
            </p:nvPicPr>
            <p:blipFill>
              <a:blip r:embed="rId34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" y="2869"/>
                <a:ext cx="37" cy="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1" name="Picture 1004"/>
              <p:cNvPicPr>
                <a:picLocks noChangeAspect="1" noChangeArrowheads="1"/>
              </p:cNvPicPr>
              <p:nvPr/>
            </p:nvPicPr>
            <p:blipFill>
              <a:blip r:embed="rId34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" y="2866"/>
                <a:ext cx="36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2" name="Picture 1005"/>
              <p:cNvPicPr>
                <a:picLocks noChangeAspect="1" noChangeArrowheads="1"/>
              </p:cNvPicPr>
              <p:nvPr/>
            </p:nvPicPr>
            <p:blipFill>
              <a:blip r:embed="rId34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" y="2884"/>
                <a:ext cx="33" cy="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3" name="Picture 1006"/>
              <p:cNvPicPr>
                <a:picLocks noChangeAspect="1" noChangeArrowheads="1"/>
              </p:cNvPicPr>
              <p:nvPr/>
            </p:nvPicPr>
            <p:blipFill>
              <a:blip r:embed="rId34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" y="2893"/>
                <a:ext cx="32" cy="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4" name="Picture 1007"/>
              <p:cNvPicPr>
                <a:picLocks noChangeAspect="1" noChangeArrowheads="1"/>
              </p:cNvPicPr>
              <p:nvPr/>
            </p:nvPicPr>
            <p:blipFill>
              <a:blip r:embed="rId34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" y="2862"/>
                <a:ext cx="29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5" name="Picture 1008"/>
              <p:cNvPicPr>
                <a:picLocks noChangeAspect="1" noChangeArrowheads="1"/>
              </p:cNvPicPr>
              <p:nvPr/>
            </p:nvPicPr>
            <p:blipFill>
              <a:blip r:embed="rId34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8" y="2882"/>
                <a:ext cx="23" cy="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" name="Group 1210"/>
            <p:cNvGrpSpPr>
              <a:grpSpLocks/>
            </p:cNvGrpSpPr>
            <p:nvPr/>
          </p:nvGrpSpPr>
          <p:grpSpPr bwMode="auto">
            <a:xfrm>
              <a:off x="-1588" y="3144838"/>
              <a:ext cx="2574925" cy="1728788"/>
              <a:chOff x="-1" y="1981"/>
              <a:chExt cx="1622" cy="1089"/>
            </a:xfrm>
          </p:grpSpPr>
          <p:pic>
            <p:nvPicPr>
              <p:cNvPr id="156" name="Picture 1010"/>
              <p:cNvPicPr>
                <a:picLocks noChangeAspect="1" noChangeArrowheads="1"/>
              </p:cNvPicPr>
              <p:nvPr/>
            </p:nvPicPr>
            <p:blipFill>
              <a:blip r:embed="rId34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6" y="2854"/>
                <a:ext cx="35" cy="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7" name="Picture 1011"/>
              <p:cNvPicPr>
                <a:picLocks noChangeAspect="1" noChangeArrowheads="1"/>
              </p:cNvPicPr>
              <p:nvPr/>
            </p:nvPicPr>
            <p:blipFill>
              <a:blip r:embed="rId35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" y="2850"/>
                <a:ext cx="71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8" name="Picture 1012"/>
              <p:cNvPicPr>
                <a:picLocks noChangeAspect="1" noChangeArrowheads="1"/>
              </p:cNvPicPr>
              <p:nvPr/>
            </p:nvPicPr>
            <p:blipFill>
              <a:blip r:embed="rId35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" y="2923"/>
                <a:ext cx="50" cy="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9" name="Picture 1013"/>
              <p:cNvPicPr>
                <a:picLocks noChangeAspect="1" noChangeArrowheads="1"/>
              </p:cNvPicPr>
              <p:nvPr/>
            </p:nvPicPr>
            <p:blipFill>
              <a:blip r:embed="rId35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" y="2921"/>
                <a:ext cx="42" cy="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0" name="Picture 1014"/>
              <p:cNvPicPr>
                <a:picLocks noChangeAspect="1" noChangeArrowheads="1"/>
              </p:cNvPicPr>
              <p:nvPr/>
            </p:nvPicPr>
            <p:blipFill>
              <a:blip r:embed="rId35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" y="2928"/>
                <a:ext cx="57" cy="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1" name="Picture 1015"/>
              <p:cNvPicPr>
                <a:picLocks noChangeAspect="1" noChangeArrowheads="1"/>
              </p:cNvPicPr>
              <p:nvPr/>
            </p:nvPicPr>
            <p:blipFill>
              <a:blip r:embed="rId35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" y="2938"/>
                <a:ext cx="57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2" name="Picture 1016"/>
              <p:cNvPicPr>
                <a:picLocks noChangeAspect="1" noChangeArrowheads="1"/>
              </p:cNvPicPr>
              <p:nvPr/>
            </p:nvPicPr>
            <p:blipFill>
              <a:blip r:embed="rId35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" y="2924"/>
                <a:ext cx="5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3" name="Picture 1017"/>
              <p:cNvPicPr>
                <a:picLocks noChangeAspect="1" noChangeArrowheads="1"/>
              </p:cNvPicPr>
              <p:nvPr/>
            </p:nvPicPr>
            <p:blipFill>
              <a:blip r:embed="rId35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7" y="2886"/>
                <a:ext cx="89" cy="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" name="Picture 1018"/>
              <p:cNvPicPr>
                <a:picLocks noChangeAspect="1" noChangeArrowheads="1"/>
              </p:cNvPicPr>
              <p:nvPr/>
            </p:nvPicPr>
            <p:blipFill>
              <a:blip r:embed="rId35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1" y="2918"/>
                <a:ext cx="144" cy="1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5" name="Picture 1019"/>
              <p:cNvPicPr>
                <a:picLocks noChangeAspect="1" noChangeArrowheads="1"/>
              </p:cNvPicPr>
              <p:nvPr/>
            </p:nvPicPr>
            <p:blipFill>
              <a:blip r:embed="rId35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" y="2817"/>
                <a:ext cx="249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6" name="Picture 1020"/>
              <p:cNvPicPr>
                <a:picLocks noChangeAspect="1" noChangeArrowheads="1"/>
              </p:cNvPicPr>
              <p:nvPr/>
            </p:nvPicPr>
            <p:blipFill>
              <a:blip r:embed="rId35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" y="2855"/>
                <a:ext cx="77" cy="1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7" name="Picture 1021"/>
              <p:cNvPicPr>
                <a:picLocks noChangeAspect="1" noChangeArrowheads="1"/>
              </p:cNvPicPr>
              <p:nvPr/>
            </p:nvPicPr>
            <p:blipFill>
              <a:blip r:embed="rId36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9" y="2942"/>
                <a:ext cx="60" cy="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8" name="Picture 1022"/>
              <p:cNvPicPr>
                <a:picLocks noChangeAspect="1" noChangeArrowheads="1"/>
              </p:cNvPicPr>
              <p:nvPr/>
            </p:nvPicPr>
            <p:blipFill>
              <a:blip r:embed="rId36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4" y="2937"/>
                <a:ext cx="54" cy="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9" name="Picture 1023"/>
              <p:cNvPicPr>
                <a:picLocks noChangeAspect="1" noChangeArrowheads="1"/>
              </p:cNvPicPr>
              <p:nvPr/>
            </p:nvPicPr>
            <p:blipFill>
              <a:blip r:embed="rId36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" y="2954"/>
                <a:ext cx="61" cy="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0" name="Picture 1024"/>
              <p:cNvPicPr>
                <a:picLocks noChangeAspect="1" noChangeArrowheads="1"/>
              </p:cNvPicPr>
              <p:nvPr/>
            </p:nvPicPr>
            <p:blipFill>
              <a:blip r:embed="rId36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" y="2974"/>
                <a:ext cx="58" cy="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1" name="Picture 1025"/>
              <p:cNvPicPr>
                <a:picLocks noChangeAspect="1" noChangeArrowheads="1"/>
              </p:cNvPicPr>
              <p:nvPr/>
            </p:nvPicPr>
            <p:blipFill>
              <a:blip r:embed="rId36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" y="2994"/>
                <a:ext cx="42" cy="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2" name="Picture 1026"/>
              <p:cNvPicPr>
                <a:picLocks noChangeAspect="1" noChangeArrowheads="1"/>
              </p:cNvPicPr>
              <p:nvPr/>
            </p:nvPicPr>
            <p:blipFill>
              <a:blip r:embed="rId36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" y="2989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3" name="Freeform 1027"/>
              <p:cNvSpPr>
                <a:spLocks/>
              </p:cNvSpPr>
              <p:nvPr/>
            </p:nvSpPr>
            <p:spPr bwMode="auto">
              <a:xfrm>
                <a:off x="862" y="1981"/>
                <a:ext cx="4" cy="3"/>
              </a:xfrm>
              <a:custGeom>
                <a:avLst/>
                <a:gdLst>
                  <a:gd name="T0" fmla="*/ 0 w 10"/>
                  <a:gd name="T1" fmla="*/ 3 h 6"/>
                  <a:gd name="T2" fmla="*/ 6 w 10"/>
                  <a:gd name="T3" fmla="*/ 6 h 6"/>
                  <a:gd name="T4" fmla="*/ 4 w 10"/>
                  <a:gd name="T5" fmla="*/ 2 h 6"/>
                  <a:gd name="T6" fmla="*/ 0 w 10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3"/>
                    </a:moveTo>
                    <a:cubicBezTo>
                      <a:pt x="0" y="5"/>
                      <a:pt x="4" y="6"/>
                      <a:pt x="6" y="6"/>
                    </a:cubicBezTo>
                    <a:cubicBezTo>
                      <a:pt x="10" y="6"/>
                      <a:pt x="6" y="3"/>
                      <a:pt x="4" y="2"/>
                    </a:cubicBezTo>
                    <a:cubicBezTo>
                      <a:pt x="2" y="0"/>
                      <a:pt x="0" y="1"/>
                      <a:pt x="0" y="3"/>
                    </a:cubicBezTo>
                  </a:path>
                </a:pathLst>
              </a:custGeom>
              <a:solidFill>
                <a:srgbClr val="C5E2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028"/>
              <p:cNvSpPr>
                <a:spLocks noEditPoints="1"/>
              </p:cNvSpPr>
              <p:nvPr/>
            </p:nvSpPr>
            <p:spPr bwMode="auto">
              <a:xfrm>
                <a:off x="977" y="2051"/>
                <a:ext cx="5" cy="4"/>
              </a:xfrm>
              <a:custGeom>
                <a:avLst/>
                <a:gdLst>
                  <a:gd name="T0" fmla="*/ 11 w 11"/>
                  <a:gd name="T1" fmla="*/ 6 h 11"/>
                  <a:gd name="T2" fmla="*/ 5 w 11"/>
                  <a:gd name="T3" fmla="*/ 11 h 11"/>
                  <a:gd name="T4" fmla="*/ 0 w 11"/>
                  <a:gd name="T5" fmla="*/ 6 h 11"/>
                  <a:gd name="T6" fmla="*/ 5 w 11"/>
                  <a:gd name="T7" fmla="*/ 0 h 11"/>
                  <a:gd name="T8" fmla="*/ 11 w 11"/>
                  <a:gd name="T9" fmla="*/ 6 h 11"/>
                  <a:gd name="T10" fmla="*/ 10 w 11"/>
                  <a:gd name="T11" fmla="*/ 5 h 11"/>
                  <a:gd name="T12" fmla="*/ 5 w 11"/>
                  <a:gd name="T13" fmla="*/ 0 h 11"/>
                  <a:gd name="T14" fmla="*/ 0 w 11"/>
                  <a:gd name="T15" fmla="*/ 5 h 11"/>
                  <a:gd name="T16" fmla="*/ 5 w 11"/>
                  <a:gd name="T17" fmla="*/ 10 h 11"/>
                  <a:gd name="T18" fmla="*/ 10 w 11"/>
                  <a:gd name="T1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11" y="6"/>
                    </a:moveTo>
                    <a:cubicBezTo>
                      <a:pt x="11" y="9"/>
                      <a:pt x="8" y="11"/>
                      <a:pt x="5" y="11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moveTo>
                      <a:pt x="10" y="5"/>
                    </a:moveTo>
                    <a:cubicBezTo>
                      <a:pt x="10" y="3"/>
                      <a:pt x="8" y="0"/>
                      <a:pt x="5" y="0"/>
                    </a:cubicBezTo>
                    <a:cubicBezTo>
                      <a:pt x="3" y="0"/>
                      <a:pt x="0" y="3"/>
                      <a:pt x="0" y="5"/>
                    </a:cubicBezTo>
                    <a:cubicBezTo>
                      <a:pt x="0" y="8"/>
                      <a:pt x="3" y="10"/>
                      <a:pt x="5" y="10"/>
                    </a:cubicBezTo>
                    <a:cubicBezTo>
                      <a:pt x="8" y="10"/>
                      <a:pt x="10" y="8"/>
                      <a:pt x="10" y="5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Oval 1029"/>
              <p:cNvSpPr>
                <a:spLocks noChangeArrowheads="1"/>
              </p:cNvSpPr>
              <p:nvPr/>
            </p:nvSpPr>
            <p:spPr bwMode="auto">
              <a:xfrm>
                <a:off x="979" y="2051"/>
                <a:ext cx="1" cy="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030"/>
              <p:cNvSpPr>
                <a:spLocks noEditPoints="1"/>
              </p:cNvSpPr>
              <p:nvPr/>
            </p:nvSpPr>
            <p:spPr bwMode="auto">
              <a:xfrm>
                <a:off x="1021" y="2114"/>
                <a:ext cx="12" cy="12"/>
              </a:xfrm>
              <a:custGeom>
                <a:avLst/>
                <a:gdLst>
                  <a:gd name="T0" fmla="*/ 31 w 31"/>
                  <a:gd name="T1" fmla="*/ 16 h 32"/>
                  <a:gd name="T2" fmla="*/ 16 w 31"/>
                  <a:gd name="T3" fmla="*/ 32 h 32"/>
                  <a:gd name="T4" fmla="*/ 0 w 31"/>
                  <a:gd name="T5" fmla="*/ 16 h 32"/>
                  <a:gd name="T6" fmla="*/ 16 w 31"/>
                  <a:gd name="T7" fmla="*/ 0 h 32"/>
                  <a:gd name="T8" fmla="*/ 31 w 31"/>
                  <a:gd name="T9" fmla="*/ 16 h 32"/>
                  <a:gd name="T10" fmla="*/ 30 w 31"/>
                  <a:gd name="T11" fmla="*/ 15 h 32"/>
                  <a:gd name="T12" fmla="*/ 16 w 31"/>
                  <a:gd name="T13" fmla="*/ 0 h 32"/>
                  <a:gd name="T14" fmla="*/ 2 w 31"/>
                  <a:gd name="T15" fmla="*/ 15 h 32"/>
                  <a:gd name="T16" fmla="*/ 16 w 31"/>
                  <a:gd name="T17" fmla="*/ 29 h 32"/>
                  <a:gd name="T18" fmla="*/ 30 w 31"/>
                  <a:gd name="T19" fmla="*/ 1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2">
                    <a:moveTo>
                      <a:pt x="31" y="16"/>
                    </a:moveTo>
                    <a:cubicBezTo>
                      <a:pt x="31" y="25"/>
                      <a:pt x="24" y="32"/>
                      <a:pt x="16" y="32"/>
                    </a:cubicBez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4" y="0"/>
                      <a:pt x="31" y="7"/>
                      <a:pt x="31" y="16"/>
                    </a:cubicBezTo>
                    <a:moveTo>
                      <a:pt x="30" y="15"/>
                    </a:moveTo>
                    <a:cubicBezTo>
                      <a:pt x="30" y="7"/>
                      <a:pt x="24" y="0"/>
                      <a:pt x="16" y="0"/>
                    </a:cubicBezTo>
                    <a:cubicBezTo>
                      <a:pt x="8" y="0"/>
                      <a:pt x="2" y="7"/>
                      <a:pt x="2" y="15"/>
                    </a:cubicBezTo>
                    <a:cubicBezTo>
                      <a:pt x="2" y="23"/>
                      <a:pt x="8" y="29"/>
                      <a:pt x="16" y="29"/>
                    </a:cubicBezTo>
                    <a:cubicBezTo>
                      <a:pt x="24" y="29"/>
                      <a:pt x="30" y="23"/>
                      <a:pt x="30" y="15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Oval 1031"/>
              <p:cNvSpPr>
                <a:spLocks noChangeArrowheads="1"/>
              </p:cNvSpPr>
              <p:nvPr/>
            </p:nvSpPr>
            <p:spPr bwMode="auto">
              <a:xfrm>
                <a:off x="1026" y="2114"/>
                <a:ext cx="3" cy="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032"/>
              <p:cNvSpPr>
                <a:spLocks noEditPoints="1"/>
              </p:cNvSpPr>
              <p:nvPr/>
            </p:nvSpPr>
            <p:spPr bwMode="auto">
              <a:xfrm>
                <a:off x="960" y="2112"/>
                <a:ext cx="30" cy="30"/>
              </a:xfrm>
              <a:custGeom>
                <a:avLst/>
                <a:gdLst>
                  <a:gd name="T0" fmla="*/ 77 w 77"/>
                  <a:gd name="T1" fmla="*/ 39 h 79"/>
                  <a:gd name="T2" fmla="*/ 39 w 77"/>
                  <a:gd name="T3" fmla="*/ 79 h 79"/>
                  <a:gd name="T4" fmla="*/ 0 w 77"/>
                  <a:gd name="T5" fmla="*/ 39 h 79"/>
                  <a:gd name="T6" fmla="*/ 39 w 77"/>
                  <a:gd name="T7" fmla="*/ 0 h 79"/>
                  <a:gd name="T8" fmla="*/ 77 w 77"/>
                  <a:gd name="T9" fmla="*/ 39 h 79"/>
                  <a:gd name="T10" fmla="*/ 75 w 77"/>
                  <a:gd name="T11" fmla="*/ 36 h 79"/>
                  <a:gd name="T12" fmla="*/ 39 w 77"/>
                  <a:gd name="T13" fmla="*/ 0 h 79"/>
                  <a:gd name="T14" fmla="*/ 3 w 77"/>
                  <a:gd name="T15" fmla="*/ 36 h 79"/>
                  <a:gd name="T16" fmla="*/ 39 w 77"/>
                  <a:gd name="T17" fmla="*/ 73 h 79"/>
                  <a:gd name="T18" fmla="*/ 75 w 77"/>
                  <a:gd name="T19" fmla="*/ 3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79">
                    <a:moveTo>
                      <a:pt x="77" y="39"/>
                    </a:moveTo>
                    <a:cubicBezTo>
                      <a:pt x="77" y="61"/>
                      <a:pt x="60" y="79"/>
                      <a:pt x="39" y="79"/>
                    </a:cubicBezTo>
                    <a:cubicBezTo>
                      <a:pt x="17" y="79"/>
                      <a:pt x="0" y="61"/>
                      <a:pt x="0" y="39"/>
                    </a:cubicBezTo>
                    <a:cubicBezTo>
                      <a:pt x="0" y="18"/>
                      <a:pt x="17" y="0"/>
                      <a:pt x="39" y="0"/>
                    </a:cubicBezTo>
                    <a:cubicBezTo>
                      <a:pt x="60" y="0"/>
                      <a:pt x="77" y="18"/>
                      <a:pt x="77" y="39"/>
                    </a:cubicBezTo>
                    <a:moveTo>
                      <a:pt x="75" y="36"/>
                    </a:moveTo>
                    <a:cubicBezTo>
                      <a:pt x="75" y="16"/>
                      <a:pt x="59" y="0"/>
                      <a:pt x="39" y="0"/>
                    </a:cubicBezTo>
                    <a:cubicBezTo>
                      <a:pt x="19" y="0"/>
                      <a:pt x="3" y="16"/>
                      <a:pt x="3" y="36"/>
                    </a:cubicBezTo>
                    <a:cubicBezTo>
                      <a:pt x="3" y="56"/>
                      <a:pt x="19" y="73"/>
                      <a:pt x="39" y="73"/>
                    </a:cubicBezTo>
                    <a:cubicBezTo>
                      <a:pt x="59" y="73"/>
                      <a:pt x="75" y="56"/>
                      <a:pt x="75" y="36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Oval 1033"/>
              <p:cNvSpPr>
                <a:spLocks noChangeArrowheads="1"/>
              </p:cNvSpPr>
              <p:nvPr/>
            </p:nvSpPr>
            <p:spPr bwMode="auto">
              <a:xfrm>
                <a:off x="975" y="2113"/>
                <a:ext cx="6" cy="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034"/>
              <p:cNvSpPr>
                <a:spLocks noEditPoints="1"/>
              </p:cNvSpPr>
              <p:nvPr/>
            </p:nvSpPr>
            <p:spPr bwMode="auto">
              <a:xfrm>
                <a:off x="957" y="2195"/>
                <a:ext cx="24" cy="24"/>
              </a:xfrm>
              <a:custGeom>
                <a:avLst/>
                <a:gdLst>
                  <a:gd name="T0" fmla="*/ 61 w 61"/>
                  <a:gd name="T1" fmla="*/ 31 h 61"/>
                  <a:gd name="T2" fmla="*/ 31 w 61"/>
                  <a:gd name="T3" fmla="*/ 61 h 61"/>
                  <a:gd name="T4" fmla="*/ 0 w 61"/>
                  <a:gd name="T5" fmla="*/ 31 h 61"/>
                  <a:gd name="T6" fmla="*/ 31 w 61"/>
                  <a:gd name="T7" fmla="*/ 0 h 61"/>
                  <a:gd name="T8" fmla="*/ 61 w 61"/>
                  <a:gd name="T9" fmla="*/ 31 h 61"/>
                  <a:gd name="T10" fmla="*/ 59 w 61"/>
                  <a:gd name="T11" fmla="*/ 28 h 61"/>
                  <a:gd name="T12" fmla="*/ 31 w 61"/>
                  <a:gd name="T13" fmla="*/ 0 h 61"/>
                  <a:gd name="T14" fmla="*/ 3 w 61"/>
                  <a:gd name="T15" fmla="*/ 28 h 61"/>
                  <a:gd name="T16" fmla="*/ 31 w 61"/>
                  <a:gd name="T17" fmla="*/ 57 h 61"/>
                  <a:gd name="T18" fmla="*/ 59 w 61"/>
                  <a:gd name="T19" fmla="*/ 2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61">
                    <a:moveTo>
                      <a:pt x="61" y="31"/>
                    </a:moveTo>
                    <a:cubicBezTo>
                      <a:pt x="61" y="48"/>
                      <a:pt x="47" y="61"/>
                      <a:pt x="31" y="61"/>
                    </a:cubicBezTo>
                    <a:cubicBezTo>
                      <a:pt x="14" y="61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7" y="0"/>
                      <a:pt x="61" y="14"/>
                      <a:pt x="61" y="31"/>
                    </a:cubicBezTo>
                    <a:moveTo>
                      <a:pt x="59" y="28"/>
                    </a:moveTo>
                    <a:cubicBezTo>
                      <a:pt x="59" y="13"/>
                      <a:pt x="46" y="0"/>
                      <a:pt x="31" y="0"/>
                    </a:cubicBezTo>
                    <a:cubicBezTo>
                      <a:pt x="16" y="0"/>
                      <a:pt x="3" y="13"/>
                      <a:pt x="3" y="28"/>
                    </a:cubicBezTo>
                    <a:cubicBezTo>
                      <a:pt x="3" y="44"/>
                      <a:pt x="16" y="57"/>
                      <a:pt x="31" y="57"/>
                    </a:cubicBezTo>
                    <a:cubicBezTo>
                      <a:pt x="46" y="57"/>
                      <a:pt x="59" y="44"/>
                      <a:pt x="59" y="28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Oval 1035"/>
              <p:cNvSpPr>
                <a:spLocks noChangeArrowheads="1"/>
              </p:cNvSpPr>
              <p:nvPr/>
            </p:nvSpPr>
            <p:spPr bwMode="auto">
              <a:xfrm>
                <a:off x="968" y="2196"/>
                <a:ext cx="5" cy="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036"/>
              <p:cNvSpPr>
                <a:spLocks noEditPoints="1"/>
              </p:cNvSpPr>
              <p:nvPr/>
            </p:nvSpPr>
            <p:spPr bwMode="auto">
              <a:xfrm>
                <a:off x="993" y="2216"/>
                <a:ext cx="30" cy="30"/>
              </a:xfrm>
              <a:custGeom>
                <a:avLst/>
                <a:gdLst>
                  <a:gd name="T0" fmla="*/ 77 w 77"/>
                  <a:gd name="T1" fmla="*/ 39 h 78"/>
                  <a:gd name="T2" fmla="*/ 39 w 77"/>
                  <a:gd name="T3" fmla="*/ 78 h 78"/>
                  <a:gd name="T4" fmla="*/ 0 w 77"/>
                  <a:gd name="T5" fmla="*/ 39 h 78"/>
                  <a:gd name="T6" fmla="*/ 39 w 77"/>
                  <a:gd name="T7" fmla="*/ 0 h 78"/>
                  <a:gd name="T8" fmla="*/ 77 w 77"/>
                  <a:gd name="T9" fmla="*/ 39 h 78"/>
                  <a:gd name="T10" fmla="*/ 74 w 77"/>
                  <a:gd name="T11" fmla="*/ 36 h 78"/>
                  <a:gd name="T12" fmla="*/ 39 w 77"/>
                  <a:gd name="T13" fmla="*/ 0 h 78"/>
                  <a:gd name="T14" fmla="*/ 4 w 77"/>
                  <a:gd name="T15" fmla="*/ 36 h 78"/>
                  <a:gd name="T16" fmla="*/ 39 w 77"/>
                  <a:gd name="T17" fmla="*/ 72 h 78"/>
                  <a:gd name="T18" fmla="*/ 74 w 77"/>
                  <a:gd name="T19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78">
                    <a:moveTo>
                      <a:pt x="77" y="39"/>
                    </a:moveTo>
                    <a:cubicBezTo>
                      <a:pt x="77" y="61"/>
                      <a:pt x="60" y="78"/>
                      <a:pt x="39" y="78"/>
                    </a:cubicBezTo>
                    <a:cubicBezTo>
                      <a:pt x="18" y="78"/>
                      <a:pt x="0" y="61"/>
                      <a:pt x="0" y="39"/>
                    </a:cubicBezTo>
                    <a:cubicBezTo>
                      <a:pt x="0" y="18"/>
                      <a:pt x="18" y="0"/>
                      <a:pt x="39" y="0"/>
                    </a:cubicBezTo>
                    <a:cubicBezTo>
                      <a:pt x="60" y="0"/>
                      <a:pt x="77" y="18"/>
                      <a:pt x="77" y="39"/>
                    </a:cubicBezTo>
                    <a:moveTo>
                      <a:pt x="74" y="36"/>
                    </a:moveTo>
                    <a:cubicBezTo>
                      <a:pt x="74" y="16"/>
                      <a:pt x="59" y="0"/>
                      <a:pt x="39" y="0"/>
                    </a:cubicBezTo>
                    <a:cubicBezTo>
                      <a:pt x="20" y="0"/>
                      <a:pt x="4" y="16"/>
                      <a:pt x="4" y="36"/>
                    </a:cubicBezTo>
                    <a:cubicBezTo>
                      <a:pt x="4" y="56"/>
                      <a:pt x="20" y="72"/>
                      <a:pt x="39" y="72"/>
                    </a:cubicBezTo>
                    <a:cubicBezTo>
                      <a:pt x="59" y="72"/>
                      <a:pt x="74" y="56"/>
                      <a:pt x="74" y="36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Oval 1037"/>
              <p:cNvSpPr>
                <a:spLocks noChangeArrowheads="1"/>
              </p:cNvSpPr>
              <p:nvPr/>
            </p:nvSpPr>
            <p:spPr bwMode="auto">
              <a:xfrm>
                <a:off x="1007" y="2217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038"/>
              <p:cNvSpPr>
                <a:spLocks noEditPoints="1"/>
              </p:cNvSpPr>
              <p:nvPr/>
            </p:nvSpPr>
            <p:spPr bwMode="auto">
              <a:xfrm>
                <a:off x="987" y="2251"/>
                <a:ext cx="32" cy="33"/>
              </a:xfrm>
              <a:custGeom>
                <a:avLst/>
                <a:gdLst>
                  <a:gd name="T0" fmla="*/ 82 w 82"/>
                  <a:gd name="T1" fmla="*/ 42 h 84"/>
                  <a:gd name="T2" fmla="*/ 41 w 82"/>
                  <a:gd name="T3" fmla="*/ 84 h 84"/>
                  <a:gd name="T4" fmla="*/ 0 w 82"/>
                  <a:gd name="T5" fmla="*/ 42 h 84"/>
                  <a:gd name="T6" fmla="*/ 41 w 82"/>
                  <a:gd name="T7" fmla="*/ 0 h 84"/>
                  <a:gd name="T8" fmla="*/ 82 w 82"/>
                  <a:gd name="T9" fmla="*/ 42 h 84"/>
                  <a:gd name="T10" fmla="*/ 79 w 82"/>
                  <a:gd name="T11" fmla="*/ 39 h 84"/>
                  <a:gd name="T12" fmla="*/ 41 w 82"/>
                  <a:gd name="T13" fmla="*/ 0 h 84"/>
                  <a:gd name="T14" fmla="*/ 3 w 82"/>
                  <a:gd name="T15" fmla="*/ 39 h 84"/>
                  <a:gd name="T16" fmla="*/ 41 w 82"/>
                  <a:gd name="T17" fmla="*/ 78 h 84"/>
                  <a:gd name="T18" fmla="*/ 79 w 82"/>
                  <a:gd name="T19" fmla="*/ 3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" h="84">
                    <a:moveTo>
                      <a:pt x="82" y="42"/>
                    </a:moveTo>
                    <a:cubicBezTo>
                      <a:pt x="82" y="65"/>
                      <a:pt x="64" y="84"/>
                      <a:pt x="41" y="84"/>
                    </a:cubicBezTo>
                    <a:cubicBezTo>
                      <a:pt x="18" y="84"/>
                      <a:pt x="0" y="65"/>
                      <a:pt x="0" y="42"/>
                    </a:cubicBezTo>
                    <a:cubicBezTo>
                      <a:pt x="0" y="19"/>
                      <a:pt x="18" y="0"/>
                      <a:pt x="41" y="0"/>
                    </a:cubicBezTo>
                    <a:cubicBezTo>
                      <a:pt x="64" y="0"/>
                      <a:pt x="82" y="19"/>
                      <a:pt x="82" y="42"/>
                    </a:cubicBezTo>
                    <a:moveTo>
                      <a:pt x="79" y="39"/>
                    </a:moveTo>
                    <a:cubicBezTo>
                      <a:pt x="79" y="18"/>
                      <a:pt x="62" y="0"/>
                      <a:pt x="41" y="0"/>
                    </a:cubicBezTo>
                    <a:cubicBezTo>
                      <a:pt x="20" y="0"/>
                      <a:pt x="3" y="18"/>
                      <a:pt x="3" y="39"/>
                    </a:cubicBezTo>
                    <a:cubicBezTo>
                      <a:pt x="3" y="60"/>
                      <a:pt x="20" y="78"/>
                      <a:pt x="41" y="78"/>
                    </a:cubicBezTo>
                    <a:cubicBezTo>
                      <a:pt x="62" y="78"/>
                      <a:pt x="79" y="60"/>
                      <a:pt x="79" y="39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Oval 1039"/>
              <p:cNvSpPr>
                <a:spLocks noChangeArrowheads="1"/>
              </p:cNvSpPr>
              <p:nvPr/>
            </p:nvSpPr>
            <p:spPr bwMode="auto">
              <a:xfrm>
                <a:off x="1002" y="2252"/>
                <a:ext cx="7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040"/>
              <p:cNvSpPr>
                <a:spLocks noEditPoints="1"/>
              </p:cNvSpPr>
              <p:nvPr/>
            </p:nvSpPr>
            <p:spPr bwMode="auto">
              <a:xfrm>
                <a:off x="991" y="2303"/>
                <a:ext cx="32" cy="33"/>
              </a:xfrm>
              <a:custGeom>
                <a:avLst/>
                <a:gdLst>
                  <a:gd name="T0" fmla="*/ 82 w 82"/>
                  <a:gd name="T1" fmla="*/ 42 h 84"/>
                  <a:gd name="T2" fmla="*/ 41 w 82"/>
                  <a:gd name="T3" fmla="*/ 84 h 84"/>
                  <a:gd name="T4" fmla="*/ 0 w 82"/>
                  <a:gd name="T5" fmla="*/ 42 h 84"/>
                  <a:gd name="T6" fmla="*/ 41 w 82"/>
                  <a:gd name="T7" fmla="*/ 0 h 84"/>
                  <a:gd name="T8" fmla="*/ 82 w 82"/>
                  <a:gd name="T9" fmla="*/ 42 h 84"/>
                  <a:gd name="T10" fmla="*/ 80 w 82"/>
                  <a:gd name="T11" fmla="*/ 39 h 84"/>
                  <a:gd name="T12" fmla="*/ 42 w 82"/>
                  <a:gd name="T13" fmla="*/ 0 h 84"/>
                  <a:gd name="T14" fmla="*/ 4 w 82"/>
                  <a:gd name="T15" fmla="*/ 39 h 84"/>
                  <a:gd name="T16" fmla="*/ 42 w 82"/>
                  <a:gd name="T17" fmla="*/ 77 h 84"/>
                  <a:gd name="T18" fmla="*/ 80 w 82"/>
                  <a:gd name="T19" fmla="*/ 3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" h="84">
                    <a:moveTo>
                      <a:pt x="82" y="42"/>
                    </a:moveTo>
                    <a:cubicBezTo>
                      <a:pt x="82" y="65"/>
                      <a:pt x="64" y="84"/>
                      <a:pt x="41" y="84"/>
                    </a:cubicBezTo>
                    <a:cubicBezTo>
                      <a:pt x="18" y="84"/>
                      <a:pt x="0" y="65"/>
                      <a:pt x="0" y="42"/>
                    </a:cubicBezTo>
                    <a:cubicBezTo>
                      <a:pt x="0" y="18"/>
                      <a:pt x="18" y="0"/>
                      <a:pt x="41" y="0"/>
                    </a:cubicBezTo>
                    <a:cubicBezTo>
                      <a:pt x="64" y="0"/>
                      <a:pt x="82" y="18"/>
                      <a:pt x="82" y="42"/>
                    </a:cubicBezTo>
                    <a:moveTo>
                      <a:pt x="80" y="39"/>
                    </a:moveTo>
                    <a:cubicBezTo>
                      <a:pt x="80" y="17"/>
                      <a:pt x="62" y="0"/>
                      <a:pt x="42" y="0"/>
                    </a:cubicBezTo>
                    <a:cubicBezTo>
                      <a:pt x="21" y="0"/>
                      <a:pt x="4" y="17"/>
                      <a:pt x="4" y="39"/>
                    </a:cubicBezTo>
                    <a:cubicBezTo>
                      <a:pt x="4" y="60"/>
                      <a:pt x="21" y="77"/>
                      <a:pt x="42" y="77"/>
                    </a:cubicBezTo>
                    <a:cubicBezTo>
                      <a:pt x="62" y="77"/>
                      <a:pt x="80" y="60"/>
                      <a:pt x="80" y="39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Oval 1041"/>
              <p:cNvSpPr>
                <a:spLocks noChangeArrowheads="1"/>
              </p:cNvSpPr>
              <p:nvPr/>
            </p:nvSpPr>
            <p:spPr bwMode="auto">
              <a:xfrm>
                <a:off x="1006" y="2305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042"/>
              <p:cNvSpPr>
                <a:spLocks noEditPoints="1"/>
              </p:cNvSpPr>
              <p:nvPr/>
            </p:nvSpPr>
            <p:spPr bwMode="auto">
              <a:xfrm>
                <a:off x="1024" y="2347"/>
                <a:ext cx="21" cy="21"/>
              </a:xfrm>
              <a:custGeom>
                <a:avLst/>
                <a:gdLst>
                  <a:gd name="T0" fmla="*/ 54 w 54"/>
                  <a:gd name="T1" fmla="*/ 27 h 55"/>
                  <a:gd name="T2" fmla="*/ 27 w 54"/>
                  <a:gd name="T3" fmla="*/ 55 h 55"/>
                  <a:gd name="T4" fmla="*/ 0 w 54"/>
                  <a:gd name="T5" fmla="*/ 27 h 55"/>
                  <a:gd name="T6" fmla="*/ 27 w 54"/>
                  <a:gd name="T7" fmla="*/ 0 h 55"/>
                  <a:gd name="T8" fmla="*/ 54 w 54"/>
                  <a:gd name="T9" fmla="*/ 27 h 55"/>
                  <a:gd name="T10" fmla="*/ 53 w 54"/>
                  <a:gd name="T11" fmla="*/ 25 h 55"/>
                  <a:gd name="T12" fmla="*/ 27 w 54"/>
                  <a:gd name="T13" fmla="*/ 0 h 55"/>
                  <a:gd name="T14" fmla="*/ 2 w 54"/>
                  <a:gd name="T15" fmla="*/ 25 h 55"/>
                  <a:gd name="T16" fmla="*/ 27 w 54"/>
                  <a:gd name="T17" fmla="*/ 51 h 55"/>
                  <a:gd name="T18" fmla="*/ 53 w 54"/>
                  <a:gd name="T19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55">
                    <a:moveTo>
                      <a:pt x="54" y="27"/>
                    </a:moveTo>
                    <a:cubicBezTo>
                      <a:pt x="54" y="43"/>
                      <a:pt x="42" y="55"/>
                      <a:pt x="27" y="55"/>
                    </a:cubicBezTo>
                    <a:cubicBezTo>
                      <a:pt x="12" y="55"/>
                      <a:pt x="0" y="43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7"/>
                    </a:cubicBezTo>
                    <a:moveTo>
                      <a:pt x="53" y="25"/>
                    </a:moveTo>
                    <a:cubicBezTo>
                      <a:pt x="53" y="11"/>
                      <a:pt x="41" y="0"/>
                      <a:pt x="27" y="0"/>
                    </a:cubicBezTo>
                    <a:cubicBezTo>
                      <a:pt x="13" y="0"/>
                      <a:pt x="2" y="11"/>
                      <a:pt x="2" y="25"/>
                    </a:cubicBezTo>
                    <a:cubicBezTo>
                      <a:pt x="2" y="39"/>
                      <a:pt x="13" y="51"/>
                      <a:pt x="27" y="51"/>
                    </a:cubicBezTo>
                    <a:cubicBezTo>
                      <a:pt x="41" y="51"/>
                      <a:pt x="53" y="39"/>
                      <a:pt x="53" y="25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Oval 1043"/>
              <p:cNvSpPr>
                <a:spLocks noChangeArrowheads="1"/>
              </p:cNvSpPr>
              <p:nvPr/>
            </p:nvSpPr>
            <p:spPr bwMode="auto">
              <a:xfrm>
                <a:off x="1035" y="2348"/>
                <a:ext cx="4" cy="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044"/>
              <p:cNvSpPr>
                <a:spLocks noEditPoints="1"/>
              </p:cNvSpPr>
              <p:nvPr/>
            </p:nvSpPr>
            <p:spPr bwMode="auto">
              <a:xfrm>
                <a:off x="1035" y="2401"/>
                <a:ext cx="23" cy="23"/>
              </a:xfrm>
              <a:custGeom>
                <a:avLst/>
                <a:gdLst>
                  <a:gd name="T0" fmla="*/ 59 w 59"/>
                  <a:gd name="T1" fmla="*/ 29 h 59"/>
                  <a:gd name="T2" fmla="*/ 29 w 59"/>
                  <a:gd name="T3" fmla="*/ 59 h 59"/>
                  <a:gd name="T4" fmla="*/ 0 w 59"/>
                  <a:gd name="T5" fmla="*/ 29 h 59"/>
                  <a:gd name="T6" fmla="*/ 29 w 59"/>
                  <a:gd name="T7" fmla="*/ 0 h 59"/>
                  <a:gd name="T8" fmla="*/ 59 w 59"/>
                  <a:gd name="T9" fmla="*/ 29 h 59"/>
                  <a:gd name="T10" fmla="*/ 57 w 59"/>
                  <a:gd name="T11" fmla="*/ 27 h 59"/>
                  <a:gd name="T12" fmla="*/ 30 w 59"/>
                  <a:gd name="T13" fmla="*/ 0 h 59"/>
                  <a:gd name="T14" fmla="*/ 3 w 59"/>
                  <a:gd name="T15" fmla="*/ 27 h 59"/>
                  <a:gd name="T16" fmla="*/ 30 w 59"/>
                  <a:gd name="T17" fmla="*/ 54 h 59"/>
                  <a:gd name="T18" fmla="*/ 57 w 59"/>
                  <a:gd name="T19" fmla="*/ 2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59">
                    <a:moveTo>
                      <a:pt x="59" y="29"/>
                    </a:moveTo>
                    <a:cubicBezTo>
                      <a:pt x="59" y="46"/>
                      <a:pt x="46" y="59"/>
                      <a:pt x="29" y="59"/>
                    </a:cubicBezTo>
                    <a:cubicBezTo>
                      <a:pt x="13" y="59"/>
                      <a:pt x="0" y="46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6" y="0"/>
                      <a:pt x="59" y="13"/>
                      <a:pt x="59" y="29"/>
                    </a:cubicBezTo>
                    <a:moveTo>
                      <a:pt x="57" y="27"/>
                    </a:moveTo>
                    <a:cubicBezTo>
                      <a:pt x="57" y="12"/>
                      <a:pt x="45" y="0"/>
                      <a:pt x="30" y="0"/>
                    </a:cubicBezTo>
                    <a:cubicBezTo>
                      <a:pt x="15" y="0"/>
                      <a:pt x="3" y="12"/>
                      <a:pt x="3" y="27"/>
                    </a:cubicBezTo>
                    <a:cubicBezTo>
                      <a:pt x="3" y="42"/>
                      <a:pt x="15" y="54"/>
                      <a:pt x="30" y="54"/>
                    </a:cubicBezTo>
                    <a:cubicBezTo>
                      <a:pt x="45" y="54"/>
                      <a:pt x="57" y="42"/>
                      <a:pt x="57" y="27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Oval 1045"/>
              <p:cNvSpPr>
                <a:spLocks noChangeArrowheads="1"/>
              </p:cNvSpPr>
              <p:nvPr/>
            </p:nvSpPr>
            <p:spPr bwMode="auto">
              <a:xfrm>
                <a:off x="1046" y="2402"/>
                <a:ext cx="5" cy="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046"/>
              <p:cNvSpPr>
                <a:spLocks noEditPoints="1"/>
              </p:cNvSpPr>
              <p:nvPr/>
            </p:nvSpPr>
            <p:spPr bwMode="auto">
              <a:xfrm>
                <a:off x="1020" y="2427"/>
                <a:ext cx="39" cy="40"/>
              </a:xfrm>
              <a:custGeom>
                <a:avLst/>
                <a:gdLst>
                  <a:gd name="T0" fmla="*/ 102 w 102"/>
                  <a:gd name="T1" fmla="*/ 51 h 103"/>
                  <a:gd name="T2" fmla="*/ 51 w 102"/>
                  <a:gd name="T3" fmla="*/ 103 h 103"/>
                  <a:gd name="T4" fmla="*/ 0 w 102"/>
                  <a:gd name="T5" fmla="*/ 51 h 103"/>
                  <a:gd name="T6" fmla="*/ 51 w 102"/>
                  <a:gd name="T7" fmla="*/ 0 h 103"/>
                  <a:gd name="T8" fmla="*/ 102 w 102"/>
                  <a:gd name="T9" fmla="*/ 51 h 103"/>
                  <a:gd name="T10" fmla="*/ 98 w 102"/>
                  <a:gd name="T11" fmla="*/ 47 h 103"/>
                  <a:gd name="T12" fmla="*/ 52 w 102"/>
                  <a:gd name="T13" fmla="*/ 0 h 103"/>
                  <a:gd name="T14" fmla="*/ 5 w 102"/>
                  <a:gd name="T15" fmla="*/ 47 h 103"/>
                  <a:gd name="T16" fmla="*/ 52 w 102"/>
                  <a:gd name="T17" fmla="*/ 95 h 103"/>
                  <a:gd name="T18" fmla="*/ 98 w 102"/>
                  <a:gd name="T19" fmla="*/ 4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103">
                    <a:moveTo>
                      <a:pt x="102" y="51"/>
                    </a:moveTo>
                    <a:cubicBezTo>
                      <a:pt x="102" y="80"/>
                      <a:pt x="79" y="103"/>
                      <a:pt x="51" y="103"/>
                    </a:cubicBezTo>
                    <a:cubicBezTo>
                      <a:pt x="23" y="103"/>
                      <a:pt x="0" y="80"/>
                      <a:pt x="0" y="51"/>
                    </a:cubicBezTo>
                    <a:cubicBezTo>
                      <a:pt x="0" y="23"/>
                      <a:pt x="23" y="0"/>
                      <a:pt x="51" y="0"/>
                    </a:cubicBezTo>
                    <a:cubicBezTo>
                      <a:pt x="79" y="0"/>
                      <a:pt x="102" y="23"/>
                      <a:pt x="102" y="51"/>
                    </a:cubicBezTo>
                    <a:moveTo>
                      <a:pt x="98" y="47"/>
                    </a:moveTo>
                    <a:cubicBezTo>
                      <a:pt x="98" y="21"/>
                      <a:pt x="78" y="0"/>
                      <a:pt x="52" y="0"/>
                    </a:cubicBezTo>
                    <a:cubicBezTo>
                      <a:pt x="26" y="0"/>
                      <a:pt x="5" y="21"/>
                      <a:pt x="5" y="47"/>
                    </a:cubicBezTo>
                    <a:cubicBezTo>
                      <a:pt x="5" y="74"/>
                      <a:pt x="26" y="95"/>
                      <a:pt x="52" y="95"/>
                    </a:cubicBezTo>
                    <a:cubicBezTo>
                      <a:pt x="78" y="95"/>
                      <a:pt x="98" y="74"/>
                      <a:pt x="98" y="47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Oval 1047"/>
              <p:cNvSpPr>
                <a:spLocks noChangeArrowheads="1"/>
              </p:cNvSpPr>
              <p:nvPr/>
            </p:nvSpPr>
            <p:spPr bwMode="auto">
              <a:xfrm>
                <a:off x="1039" y="2429"/>
                <a:ext cx="8" cy="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048"/>
              <p:cNvSpPr>
                <a:spLocks noEditPoints="1"/>
              </p:cNvSpPr>
              <p:nvPr/>
            </p:nvSpPr>
            <p:spPr bwMode="auto">
              <a:xfrm>
                <a:off x="1042" y="2450"/>
                <a:ext cx="22" cy="23"/>
              </a:xfrm>
              <a:custGeom>
                <a:avLst/>
                <a:gdLst>
                  <a:gd name="T0" fmla="*/ 58 w 58"/>
                  <a:gd name="T1" fmla="*/ 29 h 58"/>
                  <a:gd name="T2" fmla="*/ 29 w 58"/>
                  <a:gd name="T3" fmla="*/ 58 h 58"/>
                  <a:gd name="T4" fmla="*/ 0 w 58"/>
                  <a:gd name="T5" fmla="*/ 29 h 58"/>
                  <a:gd name="T6" fmla="*/ 29 w 58"/>
                  <a:gd name="T7" fmla="*/ 0 h 58"/>
                  <a:gd name="T8" fmla="*/ 58 w 58"/>
                  <a:gd name="T9" fmla="*/ 29 h 58"/>
                  <a:gd name="T10" fmla="*/ 56 w 58"/>
                  <a:gd name="T11" fmla="*/ 27 h 58"/>
                  <a:gd name="T12" fmla="*/ 29 w 58"/>
                  <a:gd name="T13" fmla="*/ 0 h 58"/>
                  <a:gd name="T14" fmla="*/ 3 w 58"/>
                  <a:gd name="T15" fmla="*/ 27 h 58"/>
                  <a:gd name="T16" fmla="*/ 29 w 58"/>
                  <a:gd name="T17" fmla="*/ 54 h 58"/>
                  <a:gd name="T18" fmla="*/ 56 w 58"/>
                  <a:gd name="T19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8">
                    <a:moveTo>
                      <a:pt x="58" y="29"/>
                    </a:moveTo>
                    <a:cubicBezTo>
                      <a:pt x="58" y="45"/>
                      <a:pt x="45" y="58"/>
                      <a:pt x="29" y="58"/>
                    </a:cubicBez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moveTo>
                      <a:pt x="56" y="27"/>
                    </a:moveTo>
                    <a:cubicBezTo>
                      <a:pt x="56" y="12"/>
                      <a:pt x="44" y="0"/>
                      <a:pt x="29" y="0"/>
                    </a:cubicBezTo>
                    <a:cubicBezTo>
                      <a:pt x="15" y="0"/>
                      <a:pt x="3" y="12"/>
                      <a:pt x="3" y="27"/>
                    </a:cubicBezTo>
                    <a:cubicBezTo>
                      <a:pt x="3" y="42"/>
                      <a:pt x="15" y="54"/>
                      <a:pt x="29" y="54"/>
                    </a:cubicBezTo>
                    <a:cubicBezTo>
                      <a:pt x="44" y="54"/>
                      <a:pt x="56" y="42"/>
                      <a:pt x="56" y="27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Oval 1049"/>
              <p:cNvSpPr>
                <a:spLocks noChangeArrowheads="1"/>
              </p:cNvSpPr>
              <p:nvPr/>
            </p:nvSpPr>
            <p:spPr bwMode="auto">
              <a:xfrm>
                <a:off x="1052" y="2451"/>
                <a:ext cx="5" cy="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050"/>
              <p:cNvSpPr>
                <a:spLocks noEditPoints="1"/>
              </p:cNvSpPr>
              <p:nvPr/>
            </p:nvSpPr>
            <p:spPr bwMode="auto">
              <a:xfrm>
                <a:off x="1074" y="2517"/>
                <a:ext cx="11" cy="11"/>
              </a:xfrm>
              <a:custGeom>
                <a:avLst/>
                <a:gdLst>
                  <a:gd name="T0" fmla="*/ 28 w 28"/>
                  <a:gd name="T1" fmla="*/ 14 h 29"/>
                  <a:gd name="T2" fmla="*/ 14 w 28"/>
                  <a:gd name="T3" fmla="*/ 29 h 29"/>
                  <a:gd name="T4" fmla="*/ 0 w 28"/>
                  <a:gd name="T5" fmla="*/ 14 h 29"/>
                  <a:gd name="T6" fmla="*/ 14 w 28"/>
                  <a:gd name="T7" fmla="*/ 0 h 29"/>
                  <a:gd name="T8" fmla="*/ 28 w 28"/>
                  <a:gd name="T9" fmla="*/ 14 h 29"/>
                  <a:gd name="T10" fmla="*/ 27 w 28"/>
                  <a:gd name="T11" fmla="*/ 13 h 29"/>
                  <a:gd name="T12" fmla="*/ 14 w 28"/>
                  <a:gd name="T13" fmla="*/ 0 h 29"/>
                  <a:gd name="T14" fmla="*/ 1 w 28"/>
                  <a:gd name="T15" fmla="*/ 13 h 29"/>
                  <a:gd name="T16" fmla="*/ 14 w 28"/>
                  <a:gd name="T17" fmla="*/ 26 h 29"/>
                  <a:gd name="T18" fmla="*/ 27 w 28"/>
                  <a:gd name="T19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9">
                    <a:moveTo>
                      <a:pt x="28" y="14"/>
                    </a:moveTo>
                    <a:cubicBezTo>
                      <a:pt x="28" y="22"/>
                      <a:pt x="21" y="29"/>
                      <a:pt x="14" y="29"/>
                    </a:cubicBezTo>
                    <a:cubicBezTo>
                      <a:pt x="6" y="29"/>
                      <a:pt x="0" y="22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" y="0"/>
                      <a:pt x="28" y="6"/>
                      <a:pt x="28" y="14"/>
                    </a:cubicBezTo>
                    <a:moveTo>
                      <a:pt x="27" y="13"/>
                    </a:moveTo>
                    <a:cubicBezTo>
                      <a:pt x="27" y="6"/>
                      <a:pt x="21" y="0"/>
                      <a:pt x="14" y="0"/>
                    </a:cubicBezTo>
                    <a:cubicBezTo>
                      <a:pt x="7" y="0"/>
                      <a:pt x="1" y="6"/>
                      <a:pt x="1" y="13"/>
                    </a:cubicBezTo>
                    <a:cubicBezTo>
                      <a:pt x="1" y="20"/>
                      <a:pt x="7" y="26"/>
                      <a:pt x="14" y="26"/>
                    </a:cubicBezTo>
                    <a:cubicBezTo>
                      <a:pt x="21" y="26"/>
                      <a:pt x="27" y="20"/>
                      <a:pt x="27" y="13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Oval 1051"/>
              <p:cNvSpPr>
                <a:spLocks noChangeArrowheads="1"/>
              </p:cNvSpPr>
              <p:nvPr/>
            </p:nvSpPr>
            <p:spPr bwMode="auto">
              <a:xfrm>
                <a:off x="1079" y="2517"/>
                <a:ext cx="2" cy="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052"/>
              <p:cNvSpPr>
                <a:spLocks noEditPoints="1"/>
              </p:cNvSpPr>
              <p:nvPr/>
            </p:nvSpPr>
            <p:spPr bwMode="auto">
              <a:xfrm>
                <a:off x="1054" y="2563"/>
                <a:ext cx="30" cy="30"/>
              </a:xfrm>
              <a:custGeom>
                <a:avLst/>
                <a:gdLst>
                  <a:gd name="T0" fmla="*/ 76 w 76"/>
                  <a:gd name="T1" fmla="*/ 39 h 78"/>
                  <a:gd name="T2" fmla="*/ 38 w 76"/>
                  <a:gd name="T3" fmla="*/ 78 h 78"/>
                  <a:gd name="T4" fmla="*/ 0 w 76"/>
                  <a:gd name="T5" fmla="*/ 39 h 78"/>
                  <a:gd name="T6" fmla="*/ 38 w 76"/>
                  <a:gd name="T7" fmla="*/ 0 h 78"/>
                  <a:gd name="T8" fmla="*/ 76 w 76"/>
                  <a:gd name="T9" fmla="*/ 39 h 78"/>
                  <a:gd name="T10" fmla="*/ 74 w 76"/>
                  <a:gd name="T11" fmla="*/ 36 h 78"/>
                  <a:gd name="T12" fmla="*/ 39 w 76"/>
                  <a:gd name="T13" fmla="*/ 1 h 78"/>
                  <a:gd name="T14" fmla="*/ 4 w 76"/>
                  <a:gd name="T15" fmla="*/ 36 h 78"/>
                  <a:gd name="T16" fmla="*/ 39 w 76"/>
                  <a:gd name="T17" fmla="*/ 72 h 78"/>
                  <a:gd name="T18" fmla="*/ 74 w 76"/>
                  <a:gd name="T19" fmla="*/ 3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6" h="78">
                    <a:moveTo>
                      <a:pt x="76" y="39"/>
                    </a:moveTo>
                    <a:cubicBezTo>
                      <a:pt x="76" y="60"/>
                      <a:pt x="59" y="78"/>
                      <a:pt x="38" y="78"/>
                    </a:cubicBezTo>
                    <a:cubicBezTo>
                      <a:pt x="17" y="78"/>
                      <a:pt x="0" y="60"/>
                      <a:pt x="0" y="39"/>
                    </a:cubicBezTo>
                    <a:cubicBezTo>
                      <a:pt x="0" y="18"/>
                      <a:pt x="17" y="0"/>
                      <a:pt x="38" y="0"/>
                    </a:cubicBezTo>
                    <a:cubicBezTo>
                      <a:pt x="59" y="0"/>
                      <a:pt x="76" y="18"/>
                      <a:pt x="76" y="39"/>
                    </a:cubicBezTo>
                    <a:moveTo>
                      <a:pt x="74" y="36"/>
                    </a:moveTo>
                    <a:cubicBezTo>
                      <a:pt x="74" y="16"/>
                      <a:pt x="58" y="1"/>
                      <a:pt x="39" y="1"/>
                    </a:cubicBezTo>
                    <a:cubicBezTo>
                      <a:pt x="19" y="1"/>
                      <a:pt x="4" y="16"/>
                      <a:pt x="4" y="36"/>
                    </a:cubicBezTo>
                    <a:cubicBezTo>
                      <a:pt x="4" y="56"/>
                      <a:pt x="19" y="72"/>
                      <a:pt x="39" y="72"/>
                    </a:cubicBezTo>
                    <a:cubicBezTo>
                      <a:pt x="58" y="72"/>
                      <a:pt x="74" y="56"/>
                      <a:pt x="74" y="36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Oval 1053"/>
              <p:cNvSpPr>
                <a:spLocks noChangeArrowheads="1"/>
              </p:cNvSpPr>
              <p:nvPr/>
            </p:nvSpPr>
            <p:spPr bwMode="auto">
              <a:xfrm>
                <a:off x="1068" y="2564"/>
                <a:ext cx="7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054"/>
              <p:cNvSpPr>
                <a:spLocks noEditPoints="1"/>
              </p:cNvSpPr>
              <p:nvPr/>
            </p:nvSpPr>
            <p:spPr bwMode="auto">
              <a:xfrm>
                <a:off x="1005" y="2609"/>
                <a:ext cx="27" cy="27"/>
              </a:xfrm>
              <a:custGeom>
                <a:avLst/>
                <a:gdLst>
                  <a:gd name="T0" fmla="*/ 70 w 70"/>
                  <a:gd name="T1" fmla="*/ 35 h 70"/>
                  <a:gd name="T2" fmla="*/ 35 w 70"/>
                  <a:gd name="T3" fmla="*/ 70 h 70"/>
                  <a:gd name="T4" fmla="*/ 0 w 70"/>
                  <a:gd name="T5" fmla="*/ 35 h 70"/>
                  <a:gd name="T6" fmla="*/ 35 w 70"/>
                  <a:gd name="T7" fmla="*/ 0 h 70"/>
                  <a:gd name="T8" fmla="*/ 70 w 70"/>
                  <a:gd name="T9" fmla="*/ 35 h 70"/>
                  <a:gd name="T10" fmla="*/ 67 w 70"/>
                  <a:gd name="T11" fmla="*/ 32 h 70"/>
                  <a:gd name="T12" fmla="*/ 36 w 70"/>
                  <a:gd name="T13" fmla="*/ 0 h 70"/>
                  <a:gd name="T14" fmla="*/ 4 w 70"/>
                  <a:gd name="T15" fmla="*/ 32 h 70"/>
                  <a:gd name="T16" fmla="*/ 36 w 70"/>
                  <a:gd name="T17" fmla="*/ 65 h 70"/>
                  <a:gd name="T18" fmla="*/ 67 w 70"/>
                  <a:gd name="T19" fmla="*/ 3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0">
                    <a:moveTo>
                      <a:pt x="70" y="35"/>
                    </a:moveTo>
                    <a:cubicBezTo>
                      <a:pt x="70" y="54"/>
                      <a:pt x="54" y="70"/>
                      <a:pt x="35" y="70"/>
                    </a:cubicBezTo>
                    <a:cubicBezTo>
                      <a:pt x="16" y="70"/>
                      <a:pt x="0" y="54"/>
                      <a:pt x="0" y="35"/>
                    </a:cubicBezTo>
                    <a:cubicBezTo>
                      <a:pt x="0" y="15"/>
                      <a:pt x="16" y="0"/>
                      <a:pt x="35" y="0"/>
                    </a:cubicBezTo>
                    <a:cubicBezTo>
                      <a:pt x="54" y="0"/>
                      <a:pt x="70" y="15"/>
                      <a:pt x="70" y="35"/>
                    </a:cubicBezTo>
                    <a:moveTo>
                      <a:pt x="67" y="32"/>
                    </a:moveTo>
                    <a:cubicBezTo>
                      <a:pt x="67" y="14"/>
                      <a:pt x="53" y="0"/>
                      <a:pt x="36" y="0"/>
                    </a:cubicBezTo>
                    <a:cubicBezTo>
                      <a:pt x="18" y="0"/>
                      <a:pt x="4" y="14"/>
                      <a:pt x="4" y="32"/>
                    </a:cubicBezTo>
                    <a:cubicBezTo>
                      <a:pt x="4" y="50"/>
                      <a:pt x="18" y="65"/>
                      <a:pt x="36" y="65"/>
                    </a:cubicBezTo>
                    <a:cubicBezTo>
                      <a:pt x="53" y="65"/>
                      <a:pt x="67" y="50"/>
                      <a:pt x="67" y="32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Oval 1055"/>
              <p:cNvSpPr>
                <a:spLocks noChangeArrowheads="1"/>
              </p:cNvSpPr>
              <p:nvPr/>
            </p:nvSpPr>
            <p:spPr bwMode="auto">
              <a:xfrm>
                <a:off x="1018" y="2610"/>
                <a:ext cx="6" cy="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056"/>
              <p:cNvSpPr>
                <a:spLocks noEditPoints="1"/>
              </p:cNvSpPr>
              <p:nvPr/>
            </p:nvSpPr>
            <p:spPr bwMode="auto">
              <a:xfrm>
                <a:off x="1095" y="2615"/>
                <a:ext cx="7" cy="7"/>
              </a:xfrm>
              <a:custGeom>
                <a:avLst/>
                <a:gdLst>
                  <a:gd name="T0" fmla="*/ 17 w 17"/>
                  <a:gd name="T1" fmla="*/ 8 h 17"/>
                  <a:gd name="T2" fmla="*/ 9 w 17"/>
                  <a:gd name="T3" fmla="*/ 17 h 17"/>
                  <a:gd name="T4" fmla="*/ 0 w 17"/>
                  <a:gd name="T5" fmla="*/ 8 h 17"/>
                  <a:gd name="T6" fmla="*/ 9 w 17"/>
                  <a:gd name="T7" fmla="*/ 0 h 17"/>
                  <a:gd name="T8" fmla="*/ 17 w 17"/>
                  <a:gd name="T9" fmla="*/ 8 h 17"/>
                  <a:gd name="T10" fmla="*/ 16 w 17"/>
                  <a:gd name="T11" fmla="*/ 8 h 17"/>
                  <a:gd name="T12" fmla="*/ 9 w 17"/>
                  <a:gd name="T13" fmla="*/ 0 h 17"/>
                  <a:gd name="T14" fmla="*/ 1 w 17"/>
                  <a:gd name="T15" fmla="*/ 8 h 17"/>
                  <a:gd name="T16" fmla="*/ 9 w 17"/>
                  <a:gd name="T17" fmla="*/ 16 h 17"/>
                  <a:gd name="T18" fmla="*/ 16 w 17"/>
                  <a:gd name="T1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17" y="8"/>
                    </a:moveTo>
                    <a:cubicBezTo>
                      <a:pt x="17" y="13"/>
                      <a:pt x="13" y="17"/>
                      <a:pt x="9" y="17"/>
                    </a:cubicBez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moveTo>
                      <a:pt x="16" y="8"/>
                    </a:moveTo>
                    <a:cubicBezTo>
                      <a:pt x="16" y="3"/>
                      <a:pt x="13" y="0"/>
                      <a:pt x="9" y="0"/>
                    </a:cubicBezTo>
                    <a:cubicBezTo>
                      <a:pt x="4" y="0"/>
                      <a:pt x="1" y="3"/>
                      <a:pt x="1" y="8"/>
                    </a:cubicBezTo>
                    <a:cubicBezTo>
                      <a:pt x="1" y="12"/>
                      <a:pt x="4" y="16"/>
                      <a:pt x="9" y="16"/>
                    </a:cubicBezTo>
                    <a:cubicBezTo>
                      <a:pt x="13" y="16"/>
                      <a:pt x="16" y="12"/>
                      <a:pt x="16" y="8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Oval 1057"/>
              <p:cNvSpPr>
                <a:spLocks noChangeArrowheads="1"/>
              </p:cNvSpPr>
              <p:nvPr/>
            </p:nvSpPr>
            <p:spPr bwMode="auto">
              <a:xfrm>
                <a:off x="1098" y="2616"/>
                <a:ext cx="2" cy="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058"/>
              <p:cNvSpPr>
                <a:spLocks noEditPoints="1"/>
              </p:cNvSpPr>
              <p:nvPr/>
            </p:nvSpPr>
            <p:spPr bwMode="auto">
              <a:xfrm>
                <a:off x="1050" y="2678"/>
                <a:ext cx="15" cy="16"/>
              </a:xfrm>
              <a:custGeom>
                <a:avLst/>
                <a:gdLst>
                  <a:gd name="T0" fmla="*/ 38 w 38"/>
                  <a:gd name="T1" fmla="*/ 20 h 39"/>
                  <a:gd name="T2" fmla="*/ 19 w 38"/>
                  <a:gd name="T3" fmla="*/ 39 h 39"/>
                  <a:gd name="T4" fmla="*/ 0 w 38"/>
                  <a:gd name="T5" fmla="*/ 20 h 39"/>
                  <a:gd name="T6" fmla="*/ 19 w 38"/>
                  <a:gd name="T7" fmla="*/ 0 h 39"/>
                  <a:gd name="T8" fmla="*/ 38 w 38"/>
                  <a:gd name="T9" fmla="*/ 20 h 39"/>
                  <a:gd name="T10" fmla="*/ 37 w 38"/>
                  <a:gd name="T11" fmla="*/ 18 h 39"/>
                  <a:gd name="T12" fmla="*/ 19 w 38"/>
                  <a:gd name="T13" fmla="*/ 0 h 39"/>
                  <a:gd name="T14" fmla="*/ 1 w 38"/>
                  <a:gd name="T15" fmla="*/ 18 h 39"/>
                  <a:gd name="T16" fmla="*/ 19 w 38"/>
                  <a:gd name="T17" fmla="*/ 36 h 39"/>
                  <a:gd name="T18" fmla="*/ 37 w 38"/>
                  <a:gd name="T19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9">
                    <a:moveTo>
                      <a:pt x="38" y="20"/>
                    </a:moveTo>
                    <a:cubicBezTo>
                      <a:pt x="38" y="30"/>
                      <a:pt x="30" y="39"/>
                      <a:pt x="19" y="39"/>
                    </a:cubicBezTo>
                    <a:cubicBezTo>
                      <a:pt x="8" y="39"/>
                      <a:pt x="0" y="30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8" y="9"/>
                      <a:pt x="38" y="20"/>
                    </a:cubicBezTo>
                    <a:moveTo>
                      <a:pt x="37" y="18"/>
                    </a:moveTo>
                    <a:cubicBezTo>
                      <a:pt x="37" y="8"/>
                      <a:pt x="29" y="0"/>
                      <a:pt x="19" y="0"/>
                    </a:cubicBezTo>
                    <a:cubicBezTo>
                      <a:pt x="9" y="0"/>
                      <a:pt x="1" y="8"/>
                      <a:pt x="1" y="18"/>
                    </a:cubicBezTo>
                    <a:cubicBezTo>
                      <a:pt x="1" y="28"/>
                      <a:pt x="9" y="36"/>
                      <a:pt x="19" y="36"/>
                    </a:cubicBezTo>
                    <a:cubicBezTo>
                      <a:pt x="29" y="36"/>
                      <a:pt x="37" y="28"/>
                      <a:pt x="37" y="18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Oval 1059"/>
              <p:cNvSpPr>
                <a:spLocks noChangeArrowheads="1"/>
              </p:cNvSpPr>
              <p:nvPr/>
            </p:nvSpPr>
            <p:spPr bwMode="auto">
              <a:xfrm>
                <a:off x="1057" y="2679"/>
                <a:ext cx="3" cy="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060"/>
              <p:cNvSpPr>
                <a:spLocks noEditPoints="1"/>
              </p:cNvSpPr>
              <p:nvPr/>
            </p:nvSpPr>
            <p:spPr bwMode="auto">
              <a:xfrm>
                <a:off x="1065" y="2734"/>
                <a:ext cx="36" cy="36"/>
              </a:xfrm>
              <a:custGeom>
                <a:avLst/>
                <a:gdLst>
                  <a:gd name="T0" fmla="*/ 92 w 92"/>
                  <a:gd name="T1" fmla="*/ 46 h 93"/>
                  <a:gd name="T2" fmla="*/ 46 w 92"/>
                  <a:gd name="T3" fmla="*/ 93 h 93"/>
                  <a:gd name="T4" fmla="*/ 0 w 92"/>
                  <a:gd name="T5" fmla="*/ 46 h 93"/>
                  <a:gd name="T6" fmla="*/ 46 w 92"/>
                  <a:gd name="T7" fmla="*/ 0 h 93"/>
                  <a:gd name="T8" fmla="*/ 92 w 92"/>
                  <a:gd name="T9" fmla="*/ 46 h 93"/>
                  <a:gd name="T10" fmla="*/ 89 w 92"/>
                  <a:gd name="T11" fmla="*/ 43 h 93"/>
                  <a:gd name="T12" fmla="*/ 46 w 92"/>
                  <a:gd name="T13" fmla="*/ 0 h 93"/>
                  <a:gd name="T14" fmla="*/ 4 w 92"/>
                  <a:gd name="T15" fmla="*/ 43 h 93"/>
                  <a:gd name="T16" fmla="*/ 46 w 92"/>
                  <a:gd name="T17" fmla="*/ 86 h 93"/>
                  <a:gd name="T18" fmla="*/ 89 w 92"/>
                  <a:gd name="T19" fmla="*/ 4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93">
                    <a:moveTo>
                      <a:pt x="92" y="46"/>
                    </a:moveTo>
                    <a:cubicBezTo>
                      <a:pt x="92" y="72"/>
                      <a:pt x="71" y="93"/>
                      <a:pt x="46" y="93"/>
                    </a:cubicBezTo>
                    <a:cubicBezTo>
                      <a:pt x="20" y="93"/>
                      <a:pt x="0" y="72"/>
                      <a:pt x="0" y="46"/>
                    </a:cubicBezTo>
                    <a:cubicBezTo>
                      <a:pt x="0" y="20"/>
                      <a:pt x="20" y="0"/>
                      <a:pt x="46" y="0"/>
                    </a:cubicBezTo>
                    <a:cubicBezTo>
                      <a:pt x="71" y="0"/>
                      <a:pt x="92" y="20"/>
                      <a:pt x="92" y="46"/>
                    </a:cubicBezTo>
                    <a:moveTo>
                      <a:pt x="89" y="43"/>
                    </a:moveTo>
                    <a:cubicBezTo>
                      <a:pt x="89" y="19"/>
                      <a:pt x="70" y="0"/>
                      <a:pt x="46" y="0"/>
                    </a:cubicBezTo>
                    <a:cubicBezTo>
                      <a:pt x="23" y="0"/>
                      <a:pt x="4" y="19"/>
                      <a:pt x="4" y="43"/>
                    </a:cubicBezTo>
                    <a:cubicBezTo>
                      <a:pt x="4" y="66"/>
                      <a:pt x="23" y="86"/>
                      <a:pt x="46" y="86"/>
                    </a:cubicBezTo>
                    <a:cubicBezTo>
                      <a:pt x="70" y="86"/>
                      <a:pt x="89" y="66"/>
                      <a:pt x="89" y="43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Oval 1061"/>
              <p:cNvSpPr>
                <a:spLocks noChangeArrowheads="1"/>
              </p:cNvSpPr>
              <p:nvPr/>
            </p:nvSpPr>
            <p:spPr bwMode="auto">
              <a:xfrm>
                <a:off x="1082" y="2736"/>
                <a:ext cx="8" cy="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062"/>
              <p:cNvSpPr>
                <a:spLocks noEditPoints="1"/>
              </p:cNvSpPr>
              <p:nvPr/>
            </p:nvSpPr>
            <p:spPr bwMode="auto">
              <a:xfrm>
                <a:off x="1141" y="2787"/>
                <a:ext cx="36" cy="35"/>
              </a:xfrm>
              <a:custGeom>
                <a:avLst/>
                <a:gdLst>
                  <a:gd name="T0" fmla="*/ 92 w 92"/>
                  <a:gd name="T1" fmla="*/ 46 h 92"/>
                  <a:gd name="T2" fmla="*/ 46 w 92"/>
                  <a:gd name="T3" fmla="*/ 92 h 92"/>
                  <a:gd name="T4" fmla="*/ 0 w 92"/>
                  <a:gd name="T5" fmla="*/ 46 h 92"/>
                  <a:gd name="T6" fmla="*/ 46 w 92"/>
                  <a:gd name="T7" fmla="*/ 0 h 92"/>
                  <a:gd name="T8" fmla="*/ 92 w 92"/>
                  <a:gd name="T9" fmla="*/ 46 h 92"/>
                  <a:gd name="T10" fmla="*/ 89 w 92"/>
                  <a:gd name="T11" fmla="*/ 42 h 92"/>
                  <a:gd name="T12" fmla="*/ 47 w 92"/>
                  <a:gd name="T13" fmla="*/ 0 h 92"/>
                  <a:gd name="T14" fmla="*/ 5 w 92"/>
                  <a:gd name="T15" fmla="*/ 42 h 92"/>
                  <a:gd name="T16" fmla="*/ 47 w 92"/>
                  <a:gd name="T17" fmla="*/ 85 h 92"/>
                  <a:gd name="T18" fmla="*/ 89 w 92"/>
                  <a:gd name="T19" fmla="*/ 4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92">
                    <a:moveTo>
                      <a:pt x="92" y="46"/>
                    </a:moveTo>
                    <a:cubicBezTo>
                      <a:pt x="92" y="72"/>
                      <a:pt x="71" y="92"/>
                      <a:pt x="46" y="92"/>
                    </a:cubicBezTo>
                    <a:cubicBezTo>
                      <a:pt x="21" y="92"/>
                      <a:pt x="0" y="72"/>
                      <a:pt x="0" y="46"/>
                    </a:cubicBezTo>
                    <a:cubicBezTo>
                      <a:pt x="0" y="20"/>
                      <a:pt x="21" y="0"/>
                      <a:pt x="46" y="0"/>
                    </a:cubicBezTo>
                    <a:cubicBezTo>
                      <a:pt x="71" y="0"/>
                      <a:pt x="92" y="20"/>
                      <a:pt x="92" y="46"/>
                    </a:cubicBezTo>
                    <a:moveTo>
                      <a:pt x="89" y="42"/>
                    </a:moveTo>
                    <a:cubicBezTo>
                      <a:pt x="89" y="19"/>
                      <a:pt x="70" y="0"/>
                      <a:pt x="47" y="0"/>
                    </a:cubicBezTo>
                    <a:cubicBezTo>
                      <a:pt x="24" y="0"/>
                      <a:pt x="5" y="19"/>
                      <a:pt x="5" y="42"/>
                    </a:cubicBezTo>
                    <a:cubicBezTo>
                      <a:pt x="5" y="66"/>
                      <a:pt x="24" y="85"/>
                      <a:pt x="47" y="85"/>
                    </a:cubicBezTo>
                    <a:cubicBezTo>
                      <a:pt x="70" y="85"/>
                      <a:pt x="89" y="66"/>
                      <a:pt x="89" y="42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Oval 1063"/>
              <p:cNvSpPr>
                <a:spLocks noChangeArrowheads="1"/>
              </p:cNvSpPr>
              <p:nvPr/>
            </p:nvSpPr>
            <p:spPr bwMode="auto">
              <a:xfrm>
                <a:off x="1158" y="2788"/>
                <a:ext cx="8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064"/>
              <p:cNvSpPr>
                <a:spLocks noEditPoints="1"/>
              </p:cNvSpPr>
              <p:nvPr/>
            </p:nvSpPr>
            <p:spPr bwMode="auto">
              <a:xfrm>
                <a:off x="1096" y="2846"/>
                <a:ext cx="37" cy="37"/>
              </a:xfrm>
              <a:custGeom>
                <a:avLst/>
                <a:gdLst>
                  <a:gd name="T0" fmla="*/ 94 w 94"/>
                  <a:gd name="T1" fmla="*/ 48 h 95"/>
                  <a:gd name="T2" fmla="*/ 47 w 94"/>
                  <a:gd name="T3" fmla="*/ 95 h 95"/>
                  <a:gd name="T4" fmla="*/ 0 w 94"/>
                  <a:gd name="T5" fmla="*/ 48 h 95"/>
                  <a:gd name="T6" fmla="*/ 47 w 94"/>
                  <a:gd name="T7" fmla="*/ 0 h 95"/>
                  <a:gd name="T8" fmla="*/ 94 w 94"/>
                  <a:gd name="T9" fmla="*/ 48 h 95"/>
                  <a:gd name="T10" fmla="*/ 90 w 94"/>
                  <a:gd name="T11" fmla="*/ 44 h 95"/>
                  <a:gd name="T12" fmla="*/ 48 w 94"/>
                  <a:gd name="T13" fmla="*/ 1 h 95"/>
                  <a:gd name="T14" fmla="*/ 5 w 94"/>
                  <a:gd name="T15" fmla="*/ 44 h 95"/>
                  <a:gd name="T16" fmla="*/ 48 w 94"/>
                  <a:gd name="T17" fmla="*/ 88 h 95"/>
                  <a:gd name="T18" fmla="*/ 90 w 94"/>
                  <a:gd name="T19" fmla="*/ 4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" h="95">
                    <a:moveTo>
                      <a:pt x="94" y="48"/>
                    </a:moveTo>
                    <a:cubicBezTo>
                      <a:pt x="94" y="74"/>
                      <a:pt x="73" y="95"/>
                      <a:pt x="47" y="95"/>
                    </a:cubicBezTo>
                    <a:cubicBezTo>
                      <a:pt x="21" y="95"/>
                      <a:pt x="0" y="74"/>
                      <a:pt x="0" y="48"/>
                    </a:cubicBezTo>
                    <a:cubicBezTo>
                      <a:pt x="0" y="22"/>
                      <a:pt x="21" y="0"/>
                      <a:pt x="47" y="0"/>
                    </a:cubicBezTo>
                    <a:cubicBezTo>
                      <a:pt x="73" y="0"/>
                      <a:pt x="94" y="22"/>
                      <a:pt x="94" y="48"/>
                    </a:cubicBezTo>
                    <a:moveTo>
                      <a:pt x="90" y="44"/>
                    </a:moveTo>
                    <a:cubicBezTo>
                      <a:pt x="90" y="20"/>
                      <a:pt x="71" y="1"/>
                      <a:pt x="48" y="1"/>
                    </a:cubicBezTo>
                    <a:cubicBezTo>
                      <a:pt x="24" y="1"/>
                      <a:pt x="5" y="20"/>
                      <a:pt x="5" y="44"/>
                    </a:cubicBezTo>
                    <a:cubicBezTo>
                      <a:pt x="5" y="68"/>
                      <a:pt x="24" y="88"/>
                      <a:pt x="48" y="88"/>
                    </a:cubicBezTo>
                    <a:cubicBezTo>
                      <a:pt x="71" y="88"/>
                      <a:pt x="90" y="68"/>
                      <a:pt x="90" y="44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Oval 1065"/>
              <p:cNvSpPr>
                <a:spLocks noChangeArrowheads="1"/>
              </p:cNvSpPr>
              <p:nvPr/>
            </p:nvSpPr>
            <p:spPr bwMode="auto">
              <a:xfrm>
                <a:off x="1114" y="2848"/>
                <a:ext cx="7" cy="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066"/>
              <p:cNvSpPr>
                <a:spLocks noEditPoints="1"/>
              </p:cNvSpPr>
              <p:nvPr/>
            </p:nvSpPr>
            <p:spPr bwMode="auto">
              <a:xfrm>
                <a:off x="1166" y="2875"/>
                <a:ext cx="38" cy="38"/>
              </a:xfrm>
              <a:custGeom>
                <a:avLst/>
                <a:gdLst>
                  <a:gd name="T0" fmla="*/ 98 w 98"/>
                  <a:gd name="T1" fmla="*/ 50 h 100"/>
                  <a:gd name="T2" fmla="*/ 49 w 98"/>
                  <a:gd name="T3" fmla="*/ 100 h 100"/>
                  <a:gd name="T4" fmla="*/ 0 w 98"/>
                  <a:gd name="T5" fmla="*/ 50 h 100"/>
                  <a:gd name="T6" fmla="*/ 49 w 98"/>
                  <a:gd name="T7" fmla="*/ 0 h 100"/>
                  <a:gd name="T8" fmla="*/ 98 w 98"/>
                  <a:gd name="T9" fmla="*/ 50 h 100"/>
                  <a:gd name="T10" fmla="*/ 94 w 98"/>
                  <a:gd name="T11" fmla="*/ 46 h 100"/>
                  <a:gd name="T12" fmla="*/ 49 w 98"/>
                  <a:gd name="T13" fmla="*/ 0 h 100"/>
                  <a:gd name="T14" fmla="*/ 4 w 98"/>
                  <a:gd name="T15" fmla="*/ 46 h 100"/>
                  <a:gd name="T16" fmla="*/ 49 w 98"/>
                  <a:gd name="T17" fmla="*/ 92 h 100"/>
                  <a:gd name="T18" fmla="*/ 94 w 98"/>
                  <a:gd name="T19" fmla="*/ 4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00">
                    <a:moveTo>
                      <a:pt x="98" y="50"/>
                    </a:moveTo>
                    <a:cubicBezTo>
                      <a:pt x="98" y="77"/>
                      <a:pt x="76" y="100"/>
                      <a:pt x="49" y="100"/>
                    </a:cubicBezTo>
                    <a:cubicBezTo>
                      <a:pt x="22" y="100"/>
                      <a:pt x="0" y="77"/>
                      <a:pt x="0" y="50"/>
                    </a:cubicBezTo>
                    <a:cubicBezTo>
                      <a:pt x="0" y="22"/>
                      <a:pt x="22" y="0"/>
                      <a:pt x="49" y="0"/>
                    </a:cubicBezTo>
                    <a:cubicBezTo>
                      <a:pt x="76" y="0"/>
                      <a:pt x="98" y="22"/>
                      <a:pt x="98" y="50"/>
                    </a:cubicBezTo>
                    <a:moveTo>
                      <a:pt x="94" y="46"/>
                    </a:moveTo>
                    <a:cubicBezTo>
                      <a:pt x="94" y="21"/>
                      <a:pt x="74" y="0"/>
                      <a:pt x="49" y="0"/>
                    </a:cubicBezTo>
                    <a:cubicBezTo>
                      <a:pt x="24" y="0"/>
                      <a:pt x="4" y="21"/>
                      <a:pt x="4" y="46"/>
                    </a:cubicBezTo>
                    <a:cubicBezTo>
                      <a:pt x="4" y="71"/>
                      <a:pt x="24" y="92"/>
                      <a:pt x="49" y="92"/>
                    </a:cubicBezTo>
                    <a:cubicBezTo>
                      <a:pt x="74" y="92"/>
                      <a:pt x="94" y="71"/>
                      <a:pt x="94" y="46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Oval 1067"/>
              <p:cNvSpPr>
                <a:spLocks noChangeArrowheads="1"/>
              </p:cNvSpPr>
              <p:nvPr/>
            </p:nvSpPr>
            <p:spPr bwMode="auto">
              <a:xfrm>
                <a:off x="1184" y="2876"/>
                <a:ext cx="9" cy="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068"/>
              <p:cNvSpPr>
                <a:spLocks noEditPoints="1"/>
              </p:cNvSpPr>
              <p:nvPr/>
            </p:nvSpPr>
            <p:spPr bwMode="auto">
              <a:xfrm>
                <a:off x="1155" y="2945"/>
                <a:ext cx="24" cy="24"/>
              </a:xfrm>
              <a:custGeom>
                <a:avLst/>
                <a:gdLst>
                  <a:gd name="T0" fmla="*/ 61 w 61"/>
                  <a:gd name="T1" fmla="*/ 31 h 62"/>
                  <a:gd name="T2" fmla="*/ 31 w 61"/>
                  <a:gd name="T3" fmla="*/ 62 h 62"/>
                  <a:gd name="T4" fmla="*/ 0 w 61"/>
                  <a:gd name="T5" fmla="*/ 31 h 62"/>
                  <a:gd name="T6" fmla="*/ 31 w 61"/>
                  <a:gd name="T7" fmla="*/ 0 h 62"/>
                  <a:gd name="T8" fmla="*/ 61 w 61"/>
                  <a:gd name="T9" fmla="*/ 31 h 62"/>
                  <a:gd name="T10" fmla="*/ 59 w 61"/>
                  <a:gd name="T11" fmla="*/ 29 h 62"/>
                  <a:gd name="T12" fmla="*/ 31 w 61"/>
                  <a:gd name="T13" fmla="*/ 0 h 62"/>
                  <a:gd name="T14" fmla="*/ 3 w 61"/>
                  <a:gd name="T15" fmla="*/ 29 h 62"/>
                  <a:gd name="T16" fmla="*/ 31 w 61"/>
                  <a:gd name="T17" fmla="*/ 57 h 62"/>
                  <a:gd name="T18" fmla="*/ 59 w 61"/>
                  <a:gd name="T19" fmla="*/ 2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62">
                    <a:moveTo>
                      <a:pt x="61" y="31"/>
                    </a:moveTo>
                    <a:cubicBezTo>
                      <a:pt x="61" y="48"/>
                      <a:pt x="48" y="62"/>
                      <a:pt x="31" y="62"/>
                    </a:cubicBez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1" y="14"/>
                      <a:pt x="61" y="31"/>
                    </a:cubicBezTo>
                    <a:moveTo>
                      <a:pt x="59" y="29"/>
                    </a:moveTo>
                    <a:cubicBezTo>
                      <a:pt x="59" y="13"/>
                      <a:pt x="47" y="0"/>
                      <a:pt x="31" y="0"/>
                    </a:cubicBezTo>
                    <a:cubicBezTo>
                      <a:pt x="16" y="0"/>
                      <a:pt x="3" y="13"/>
                      <a:pt x="3" y="29"/>
                    </a:cubicBezTo>
                    <a:cubicBezTo>
                      <a:pt x="3" y="44"/>
                      <a:pt x="16" y="57"/>
                      <a:pt x="31" y="57"/>
                    </a:cubicBezTo>
                    <a:cubicBezTo>
                      <a:pt x="47" y="57"/>
                      <a:pt x="59" y="44"/>
                      <a:pt x="59" y="29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Oval 1069"/>
              <p:cNvSpPr>
                <a:spLocks noChangeArrowheads="1"/>
              </p:cNvSpPr>
              <p:nvPr/>
            </p:nvSpPr>
            <p:spPr bwMode="auto">
              <a:xfrm>
                <a:off x="1166" y="2946"/>
                <a:ext cx="6" cy="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070"/>
              <p:cNvSpPr>
                <a:spLocks noEditPoints="1"/>
              </p:cNvSpPr>
              <p:nvPr/>
            </p:nvSpPr>
            <p:spPr bwMode="auto">
              <a:xfrm>
                <a:off x="1137" y="2972"/>
                <a:ext cx="7" cy="8"/>
              </a:xfrm>
              <a:custGeom>
                <a:avLst/>
                <a:gdLst>
                  <a:gd name="T0" fmla="*/ 19 w 19"/>
                  <a:gd name="T1" fmla="*/ 10 h 19"/>
                  <a:gd name="T2" fmla="*/ 9 w 19"/>
                  <a:gd name="T3" fmla="*/ 19 h 19"/>
                  <a:gd name="T4" fmla="*/ 0 w 19"/>
                  <a:gd name="T5" fmla="*/ 10 h 19"/>
                  <a:gd name="T6" fmla="*/ 9 w 19"/>
                  <a:gd name="T7" fmla="*/ 0 h 19"/>
                  <a:gd name="T8" fmla="*/ 19 w 19"/>
                  <a:gd name="T9" fmla="*/ 10 h 19"/>
                  <a:gd name="T10" fmla="*/ 18 w 19"/>
                  <a:gd name="T11" fmla="*/ 9 h 19"/>
                  <a:gd name="T12" fmla="*/ 10 w 19"/>
                  <a:gd name="T13" fmla="*/ 0 h 19"/>
                  <a:gd name="T14" fmla="*/ 1 w 19"/>
                  <a:gd name="T15" fmla="*/ 9 h 19"/>
                  <a:gd name="T16" fmla="*/ 10 w 19"/>
                  <a:gd name="T17" fmla="*/ 18 h 19"/>
                  <a:gd name="T18" fmla="*/ 18 w 19"/>
                  <a:gd name="T1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9">
                    <a:moveTo>
                      <a:pt x="19" y="10"/>
                    </a:moveTo>
                    <a:cubicBezTo>
                      <a:pt x="19" y="15"/>
                      <a:pt x="15" y="19"/>
                      <a:pt x="9" y="19"/>
                    </a:cubicBezTo>
                    <a:cubicBezTo>
                      <a:pt x="4" y="19"/>
                      <a:pt x="0" y="15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5" y="0"/>
                      <a:pt x="19" y="4"/>
                      <a:pt x="19" y="10"/>
                    </a:cubicBezTo>
                    <a:moveTo>
                      <a:pt x="18" y="9"/>
                    </a:moveTo>
                    <a:cubicBezTo>
                      <a:pt x="18" y="4"/>
                      <a:pt x="14" y="0"/>
                      <a:pt x="10" y="0"/>
                    </a:cubicBezTo>
                    <a:cubicBezTo>
                      <a:pt x="5" y="0"/>
                      <a:pt x="1" y="4"/>
                      <a:pt x="1" y="9"/>
                    </a:cubicBezTo>
                    <a:cubicBezTo>
                      <a:pt x="1" y="14"/>
                      <a:pt x="5" y="18"/>
                      <a:pt x="10" y="18"/>
                    </a:cubicBezTo>
                    <a:cubicBezTo>
                      <a:pt x="14" y="18"/>
                      <a:pt x="18" y="14"/>
                      <a:pt x="18" y="9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Oval 1071"/>
              <p:cNvSpPr>
                <a:spLocks noChangeArrowheads="1"/>
              </p:cNvSpPr>
              <p:nvPr/>
            </p:nvSpPr>
            <p:spPr bwMode="auto">
              <a:xfrm>
                <a:off x="1140" y="2973"/>
                <a:ext cx="2" cy="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072"/>
              <p:cNvSpPr>
                <a:spLocks noEditPoints="1"/>
              </p:cNvSpPr>
              <p:nvPr/>
            </p:nvSpPr>
            <p:spPr bwMode="auto">
              <a:xfrm>
                <a:off x="1218" y="2997"/>
                <a:ext cx="15" cy="15"/>
              </a:xfrm>
              <a:custGeom>
                <a:avLst/>
                <a:gdLst>
                  <a:gd name="T0" fmla="*/ 40 w 40"/>
                  <a:gd name="T1" fmla="*/ 20 h 40"/>
                  <a:gd name="T2" fmla="*/ 20 w 40"/>
                  <a:gd name="T3" fmla="*/ 40 h 40"/>
                  <a:gd name="T4" fmla="*/ 0 w 40"/>
                  <a:gd name="T5" fmla="*/ 20 h 40"/>
                  <a:gd name="T6" fmla="*/ 20 w 40"/>
                  <a:gd name="T7" fmla="*/ 0 h 40"/>
                  <a:gd name="T8" fmla="*/ 40 w 40"/>
                  <a:gd name="T9" fmla="*/ 20 h 40"/>
                  <a:gd name="T10" fmla="*/ 38 w 40"/>
                  <a:gd name="T11" fmla="*/ 18 h 40"/>
                  <a:gd name="T12" fmla="*/ 20 w 40"/>
                  <a:gd name="T13" fmla="*/ 0 h 40"/>
                  <a:gd name="T14" fmla="*/ 2 w 40"/>
                  <a:gd name="T15" fmla="*/ 18 h 40"/>
                  <a:gd name="T16" fmla="*/ 20 w 40"/>
                  <a:gd name="T17" fmla="*/ 37 h 40"/>
                  <a:gd name="T18" fmla="*/ 38 w 40"/>
                  <a:gd name="T19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40">
                    <a:moveTo>
                      <a:pt x="40" y="20"/>
                    </a:moveTo>
                    <a:cubicBezTo>
                      <a:pt x="40" y="31"/>
                      <a:pt x="31" y="40"/>
                      <a:pt x="20" y="40"/>
                    </a:cubicBez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moveTo>
                      <a:pt x="38" y="18"/>
                    </a:moveTo>
                    <a:cubicBezTo>
                      <a:pt x="38" y="8"/>
                      <a:pt x="30" y="0"/>
                      <a:pt x="20" y="0"/>
                    </a:cubicBezTo>
                    <a:cubicBezTo>
                      <a:pt x="10" y="0"/>
                      <a:pt x="2" y="8"/>
                      <a:pt x="2" y="18"/>
                    </a:cubicBezTo>
                    <a:cubicBezTo>
                      <a:pt x="2" y="28"/>
                      <a:pt x="10" y="37"/>
                      <a:pt x="20" y="37"/>
                    </a:cubicBezTo>
                    <a:cubicBezTo>
                      <a:pt x="30" y="37"/>
                      <a:pt x="38" y="28"/>
                      <a:pt x="38" y="18"/>
                    </a:cubicBezTo>
                  </a:path>
                </a:pathLst>
              </a:custGeom>
              <a:solidFill>
                <a:srgbClr val="F7FB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Oval 1073"/>
              <p:cNvSpPr>
                <a:spLocks noChangeArrowheads="1"/>
              </p:cNvSpPr>
              <p:nvPr/>
            </p:nvSpPr>
            <p:spPr bwMode="auto">
              <a:xfrm>
                <a:off x="1225" y="2997"/>
                <a:ext cx="4" cy="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220" name="Picture 1074"/>
              <p:cNvPicPr>
                <a:picLocks noChangeAspect="1" noChangeArrowheads="1"/>
              </p:cNvPicPr>
              <p:nvPr/>
            </p:nvPicPr>
            <p:blipFill>
              <a:blip r:embed="rId36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6" y="2202"/>
                <a:ext cx="448" cy="4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1" name="Picture 1075"/>
              <p:cNvPicPr>
                <a:picLocks noChangeAspect="1" noChangeArrowheads="1"/>
              </p:cNvPicPr>
              <p:nvPr/>
            </p:nvPicPr>
            <p:blipFill>
              <a:blip r:embed="rId36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4" y="2297"/>
                <a:ext cx="122" cy="1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2" name="Picture 1076"/>
              <p:cNvPicPr>
                <a:picLocks noChangeAspect="1" noChangeArrowheads="1"/>
              </p:cNvPicPr>
              <p:nvPr/>
            </p:nvPicPr>
            <p:blipFill>
              <a:blip r:embed="rId36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3" y="2290"/>
                <a:ext cx="192" cy="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3" name="Picture 1077"/>
              <p:cNvPicPr>
                <a:picLocks noChangeAspect="1" noChangeArrowheads="1"/>
              </p:cNvPicPr>
              <p:nvPr/>
            </p:nvPicPr>
            <p:blipFill>
              <a:blip r:embed="rId36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7" y="2315"/>
                <a:ext cx="113" cy="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4" name="Picture 1078"/>
              <p:cNvPicPr>
                <a:picLocks noChangeAspect="1" noChangeArrowheads="1"/>
              </p:cNvPicPr>
              <p:nvPr/>
            </p:nvPicPr>
            <p:blipFill>
              <a:blip r:embed="rId37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9" y="2369"/>
                <a:ext cx="139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5" name="Picture 1079"/>
              <p:cNvPicPr>
                <a:picLocks noChangeAspect="1" noChangeArrowheads="1"/>
              </p:cNvPicPr>
              <p:nvPr/>
            </p:nvPicPr>
            <p:blipFill>
              <a:blip r:embed="rId37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48" y="2308"/>
                <a:ext cx="88" cy="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6" name="Picture 1080"/>
              <p:cNvPicPr>
                <a:picLocks noChangeAspect="1" noChangeArrowheads="1"/>
              </p:cNvPicPr>
              <p:nvPr/>
            </p:nvPicPr>
            <p:blipFill>
              <a:blip r:embed="rId37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73" y="2358"/>
                <a:ext cx="121" cy="1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7" name="Picture 1081"/>
              <p:cNvPicPr>
                <a:picLocks noChangeAspect="1" noChangeArrowheads="1"/>
              </p:cNvPicPr>
              <p:nvPr/>
            </p:nvPicPr>
            <p:blipFill>
              <a:blip r:embed="rId37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0" y="2455"/>
                <a:ext cx="103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8" name="Picture 1082"/>
              <p:cNvPicPr>
                <a:picLocks noChangeAspect="1" noChangeArrowheads="1"/>
              </p:cNvPicPr>
              <p:nvPr/>
            </p:nvPicPr>
            <p:blipFill>
              <a:blip r:embed="rId37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97" y="2332"/>
                <a:ext cx="178" cy="1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9" name="Picture 1083"/>
              <p:cNvPicPr>
                <a:picLocks noChangeAspect="1" noChangeArrowheads="1"/>
              </p:cNvPicPr>
              <p:nvPr/>
            </p:nvPicPr>
            <p:blipFill>
              <a:blip r:embed="rId37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7" y="2362"/>
                <a:ext cx="118" cy="1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0" name="Picture 1084"/>
              <p:cNvPicPr>
                <a:picLocks noChangeAspect="1" noChangeArrowheads="1"/>
              </p:cNvPicPr>
              <p:nvPr/>
            </p:nvPicPr>
            <p:blipFill>
              <a:blip r:embed="rId37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34" y="2352"/>
                <a:ext cx="90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1" name="Picture 1085"/>
              <p:cNvPicPr>
                <a:picLocks noChangeAspect="1" noChangeArrowheads="1"/>
              </p:cNvPicPr>
              <p:nvPr/>
            </p:nvPicPr>
            <p:blipFill>
              <a:blip r:embed="rId37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22" y="2416"/>
                <a:ext cx="156" cy="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2" name="Picture 1086"/>
              <p:cNvPicPr>
                <a:picLocks noChangeAspect="1" noChangeArrowheads="1"/>
              </p:cNvPicPr>
              <p:nvPr/>
            </p:nvPicPr>
            <p:blipFill>
              <a:blip r:embed="rId37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98" y="2483"/>
                <a:ext cx="87" cy="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3" name="Picture 1087"/>
              <p:cNvPicPr>
                <a:picLocks noChangeAspect="1" noChangeArrowheads="1"/>
              </p:cNvPicPr>
              <p:nvPr/>
            </p:nvPicPr>
            <p:blipFill>
              <a:blip r:embed="rId37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06" y="2430"/>
                <a:ext cx="134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4" name="Picture 1088"/>
              <p:cNvPicPr>
                <a:picLocks noChangeAspect="1" noChangeArrowheads="1"/>
              </p:cNvPicPr>
              <p:nvPr/>
            </p:nvPicPr>
            <p:blipFill>
              <a:blip r:embed="rId38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46" y="2407"/>
                <a:ext cx="104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" name="Picture 1089"/>
              <p:cNvPicPr>
                <a:picLocks noChangeAspect="1" noChangeArrowheads="1"/>
              </p:cNvPicPr>
              <p:nvPr/>
            </p:nvPicPr>
            <p:blipFill>
              <a:blip r:embed="rId38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93" y="2416"/>
                <a:ext cx="127" cy="1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6" name="Picture 1090"/>
              <p:cNvPicPr>
                <a:picLocks noChangeAspect="1" noChangeArrowheads="1"/>
              </p:cNvPicPr>
              <p:nvPr/>
            </p:nvPicPr>
            <p:blipFill>
              <a:blip r:embed="rId38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6" y="2331"/>
                <a:ext cx="88" cy="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7" name="Picture 1091"/>
              <p:cNvPicPr>
                <a:picLocks noChangeAspect="1" noChangeArrowheads="1"/>
              </p:cNvPicPr>
              <p:nvPr/>
            </p:nvPicPr>
            <p:blipFill>
              <a:blip r:embed="rId38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2" y="2439"/>
                <a:ext cx="107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8" name="Picture 1092"/>
              <p:cNvPicPr>
                <a:picLocks noChangeAspect="1" noChangeArrowheads="1"/>
              </p:cNvPicPr>
              <p:nvPr/>
            </p:nvPicPr>
            <p:blipFill>
              <a:blip r:embed="rId38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9" y="2143"/>
                <a:ext cx="432" cy="4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9" name="Picture 1093"/>
              <p:cNvPicPr>
                <a:picLocks noChangeAspect="1" noChangeArrowheads="1"/>
              </p:cNvPicPr>
              <p:nvPr/>
            </p:nvPicPr>
            <p:blipFill>
              <a:blip r:embed="rId38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83" y="2232"/>
                <a:ext cx="119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0" name="Picture 1094"/>
              <p:cNvPicPr>
                <a:picLocks noChangeAspect="1" noChangeArrowheads="1"/>
              </p:cNvPicPr>
              <p:nvPr/>
            </p:nvPicPr>
            <p:blipFill>
              <a:blip r:embed="rId38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91" y="2311"/>
                <a:ext cx="147" cy="1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1" name="Picture 1095"/>
              <p:cNvPicPr>
                <a:picLocks noChangeAspect="1" noChangeArrowheads="1"/>
              </p:cNvPicPr>
              <p:nvPr/>
            </p:nvPicPr>
            <p:blipFill>
              <a:blip r:embed="rId38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97" y="2263"/>
                <a:ext cx="113" cy="1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2" name="Picture 1096"/>
              <p:cNvPicPr>
                <a:picLocks noChangeAspect="1" noChangeArrowheads="1"/>
              </p:cNvPicPr>
              <p:nvPr/>
            </p:nvPicPr>
            <p:blipFill>
              <a:blip r:embed="rId38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53" y="2270"/>
                <a:ext cx="105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3" name="Picture 1097"/>
              <p:cNvPicPr>
                <a:picLocks noChangeAspect="1" noChangeArrowheads="1"/>
              </p:cNvPicPr>
              <p:nvPr/>
            </p:nvPicPr>
            <p:blipFill>
              <a:blip r:embed="rId38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95" y="2314"/>
                <a:ext cx="88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4" name="Picture 1098"/>
              <p:cNvPicPr>
                <a:picLocks noChangeAspect="1" noChangeArrowheads="1"/>
              </p:cNvPicPr>
              <p:nvPr/>
            </p:nvPicPr>
            <p:blipFill>
              <a:blip r:embed="rId39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6" y="2363"/>
                <a:ext cx="99" cy="1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5" name="Picture 1099"/>
              <p:cNvPicPr>
                <a:picLocks noChangeAspect="1" noChangeArrowheads="1"/>
              </p:cNvPicPr>
              <p:nvPr/>
            </p:nvPicPr>
            <p:blipFill>
              <a:blip r:embed="rId39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20" y="2407"/>
                <a:ext cx="86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" name="Picture 1100"/>
              <p:cNvPicPr>
                <a:picLocks noChangeAspect="1" noChangeArrowheads="1"/>
              </p:cNvPicPr>
              <p:nvPr/>
            </p:nvPicPr>
            <p:blipFill>
              <a:blip r:embed="rId39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33" y="2393"/>
                <a:ext cx="132" cy="1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7" name="Picture 1101"/>
              <p:cNvPicPr>
                <a:picLocks noChangeAspect="1" noChangeArrowheads="1"/>
              </p:cNvPicPr>
              <p:nvPr/>
            </p:nvPicPr>
            <p:blipFill>
              <a:blip r:embed="rId39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0" y="2222"/>
                <a:ext cx="100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8" name="Picture 1102"/>
              <p:cNvPicPr>
                <a:picLocks noChangeAspect="1" noChangeArrowheads="1"/>
              </p:cNvPicPr>
              <p:nvPr/>
            </p:nvPicPr>
            <p:blipFill>
              <a:blip r:embed="rId39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2" y="2414"/>
                <a:ext cx="74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9" name="Picture 1103"/>
              <p:cNvPicPr>
                <a:picLocks noChangeAspect="1" noChangeArrowheads="1"/>
              </p:cNvPicPr>
              <p:nvPr/>
            </p:nvPicPr>
            <p:blipFill>
              <a:blip r:embed="rId39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1" y="2349"/>
                <a:ext cx="108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0" name="Picture 1104"/>
              <p:cNvPicPr>
                <a:picLocks noChangeAspect="1" noChangeArrowheads="1"/>
              </p:cNvPicPr>
              <p:nvPr/>
            </p:nvPicPr>
            <p:blipFill>
              <a:blip r:embed="rId39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8" y="2417"/>
                <a:ext cx="65" cy="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1" name="Picture 1105"/>
              <p:cNvPicPr>
                <a:picLocks noChangeAspect="1" noChangeArrowheads="1"/>
              </p:cNvPicPr>
              <p:nvPr/>
            </p:nvPicPr>
            <p:blipFill>
              <a:blip r:embed="rId39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5" y="2329"/>
                <a:ext cx="103" cy="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2" name="Picture 1106"/>
              <p:cNvPicPr>
                <a:picLocks noChangeAspect="1" noChangeArrowheads="1"/>
              </p:cNvPicPr>
              <p:nvPr/>
            </p:nvPicPr>
            <p:blipFill>
              <a:blip r:embed="rId39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6" y="2269"/>
                <a:ext cx="75" cy="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3" name="Picture 1107"/>
              <p:cNvPicPr>
                <a:picLocks noChangeAspect="1" noChangeArrowheads="1"/>
              </p:cNvPicPr>
              <p:nvPr/>
            </p:nvPicPr>
            <p:blipFill>
              <a:blip r:embed="rId39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6" y="2307"/>
                <a:ext cx="107" cy="1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4" name="Picture 1108"/>
              <p:cNvPicPr>
                <a:picLocks noChangeAspect="1" noChangeArrowheads="1"/>
              </p:cNvPicPr>
              <p:nvPr/>
            </p:nvPicPr>
            <p:blipFill>
              <a:blip r:embed="rId40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12" y="2200"/>
                <a:ext cx="80" cy="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5" name="Picture 1109"/>
              <p:cNvPicPr>
                <a:picLocks noChangeAspect="1" noChangeArrowheads="1"/>
              </p:cNvPicPr>
              <p:nvPr/>
            </p:nvPicPr>
            <p:blipFill>
              <a:blip r:embed="rId40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8" y="2304"/>
                <a:ext cx="83" cy="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" name="Picture 1110"/>
              <p:cNvPicPr>
                <a:picLocks noChangeAspect="1" noChangeArrowheads="1"/>
              </p:cNvPicPr>
              <p:nvPr/>
            </p:nvPicPr>
            <p:blipFill>
              <a:blip r:embed="rId40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33" y="2246"/>
                <a:ext cx="150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" name="Picture 1111"/>
              <p:cNvPicPr>
                <a:picLocks noChangeAspect="1" noChangeArrowheads="1"/>
              </p:cNvPicPr>
              <p:nvPr/>
            </p:nvPicPr>
            <p:blipFill>
              <a:blip r:embed="rId40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0" y="2268"/>
                <a:ext cx="60" cy="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8" name="Picture 1112"/>
              <p:cNvPicPr>
                <a:picLocks noChangeAspect="1" noChangeArrowheads="1"/>
              </p:cNvPicPr>
              <p:nvPr/>
            </p:nvPicPr>
            <p:blipFill>
              <a:blip r:embed="rId40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6" y="2333"/>
                <a:ext cx="111" cy="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9" name="Picture 1113"/>
              <p:cNvPicPr>
                <a:picLocks noChangeAspect="1" noChangeArrowheads="1"/>
              </p:cNvPicPr>
              <p:nvPr/>
            </p:nvPicPr>
            <p:blipFill>
              <a:blip r:embed="rId40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4" y="2292"/>
                <a:ext cx="68" cy="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0" name="Picture 1114"/>
              <p:cNvPicPr>
                <a:picLocks noChangeAspect="1" noChangeArrowheads="1"/>
              </p:cNvPicPr>
              <p:nvPr/>
            </p:nvPicPr>
            <p:blipFill>
              <a:blip r:embed="rId40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90" y="2311"/>
                <a:ext cx="77" cy="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1" name="Picture 1115"/>
              <p:cNvPicPr>
                <a:picLocks noChangeAspect="1" noChangeArrowheads="1"/>
              </p:cNvPicPr>
              <p:nvPr/>
            </p:nvPicPr>
            <p:blipFill>
              <a:blip r:embed="rId40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34" y="2321"/>
                <a:ext cx="43" cy="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2" name="Picture 1116"/>
              <p:cNvPicPr>
                <a:picLocks noChangeAspect="1" noChangeArrowheads="1"/>
              </p:cNvPicPr>
              <p:nvPr/>
            </p:nvPicPr>
            <p:blipFill>
              <a:blip r:embed="rId40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38" y="2370"/>
                <a:ext cx="75" cy="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3" name="Picture 1117"/>
              <p:cNvPicPr>
                <a:picLocks noChangeAspect="1" noChangeArrowheads="1"/>
              </p:cNvPicPr>
              <p:nvPr/>
            </p:nvPicPr>
            <p:blipFill>
              <a:blip r:embed="rId40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6" y="2416"/>
                <a:ext cx="61" cy="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4" name="Picture 1118"/>
              <p:cNvPicPr>
                <a:picLocks noChangeAspect="1" noChangeArrowheads="1"/>
              </p:cNvPicPr>
              <p:nvPr/>
            </p:nvPicPr>
            <p:blipFill>
              <a:blip r:embed="rId4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2" y="2402"/>
                <a:ext cx="98" cy="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5" name="Picture 1119"/>
              <p:cNvPicPr>
                <a:picLocks noChangeAspect="1" noChangeArrowheads="1"/>
              </p:cNvPicPr>
              <p:nvPr/>
            </p:nvPicPr>
            <p:blipFill>
              <a:blip r:embed="rId4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7" y="2270"/>
                <a:ext cx="65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" name="Picture 1120"/>
              <p:cNvPicPr>
                <a:picLocks noChangeAspect="1" noChangeArrowheads="1"/>
              </p:cNvPicPr>
              <p:nvPr/>
            </p:nvPicPr>
            <p:blipFill>
              <a:blip r:embed="rId4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11" y="2400"/>
                <a:ext cx="51" cy="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7" name="Picture 1121"/>
              <p:cNvPicPr>
                <a:picLocks noChangeAspect="1" noChangeArrowheads="1"/>
              </p:cNvPicPr>
              <p:nvPr/>
            </p:nvPicPr>
            <p:blipFill>
              <a:blip r:embed="rId4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83" y="2390"/>
                <a:ext cx="89" cy="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8" name="Picture 1122"/>
              <p:cNvPicPr>
                <a:picLocks noChangeAspect="1" noChangeArrowheads="1"/>
              </p:cNvPicPr>
              <p:nvPr/>
            </p:nvPicPr>
            <p:blipFill>
              <a:blip r:embed="rId4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0" y="2441"/>
                <a:ext cx="49" cy="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9" name="Picture 1123"/>
              <p:cNvPicPr>
                <a:picLocks noChangeAspect="1" noChangeArrowheads="1"/>
              </p:cNvPicPr>
              <p:nvPr/>
            </p:nvPicPr>
            <p:blipFill>
              <a:blip r:embed="rId4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6" y="2371"/>
                <a:ext cx="69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0" name="Picture 1124"/>
              <p:cNvPicPr>
                <a:picLocks noChangeAspect="1" noChangeArrowheads="1"/>
              </p:cNvPicPr>
              <p:nvPr/>
            </p:nvPicPr>
            <p:blipFill>
              <a:blip r:embed="rId4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0" y="2321"/>
                <a:ext cx="52" cy="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1" name="Picture 1125"/>
              <p:cNvPicPr>
                <a:picLocks noChangeAspect="1" noChangeArrowheads="1"/>
              </p:cNvPicPr>
              <p:nvPr/>
            </p:nvPicPr>
            <p:blipFill>
              <a:blip r:embed="rId4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1" y="2348"/>
                <a:ext cx="64" cy="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2" name="Picture 1126"/>
              <p:cNvPicPr>
                <a:picLocks noChangeAspect="1" noChangeArrowheads="1"/>
              </p:cNvPicPr>
              <p:nvPr/>
            </p:nvPicPr>
            <p:blipFill>
              <a:blip r:embed="rId4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1" y="2247"/>
                <a:ext cx="45" cy="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3" name="Picture 1127"/>
              <p:cNvPicPr>
                <a:picLocks noChangeAspect="1" noChangeArrowheads="1"/>
              </p:cNvPicPr>
              <p:nvPr/>
            </p:nvPicPr>
            <p:blipFill>
              <a:blip r:embed="rId4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3" y="2351"/>
                <a:ext cx="59" cy="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4" name="Freeform 1128"/>
              <p:cNvSpPr>
                <a:spLocks/>
              </p:cNvSpPr>
              <p:nvPr/>
            </p:nvSpPr>
            <p:spPr bwMode="auto">
              <a:xfrm>
                <a:off x="1447" y="2172"/>
                <a:ext cx="26" cy="31"/>
              </a:xfrm>
              <a:custGeom>
                <a:avLst/>
                <a:gdLst>
                  <a:gd name="T0" fmla="*/ 17 w 68"/>
                  <a:gd name="T1" fmla="*/ 10 h 79"/>
                  <a:gd name="T2" fmla="*/ 15 w 68"/>
                  <a:gd name="T3" fmla="*/ 15 h 79"/>
                  <a:gd name="T4" fmla="*/ 16 w 68"/>
                  <a:gd name="T5" fmla="*/ 19 h 79"/>
                  <a:gd name="T6" fmla="*/ 16 w 68"/>
                  <a:gd name="T7" fmla="*/ 24 h 79"/>
                  <a:gd name="T8" fmla="*/ 14 w 68"/>
                  <a:gd name="T9" fmla="*/ 28 h 79"/>
                  <a:gd name="T10" fmla="*/ 17 w 68"/>
                  <a:gd name="T11" fmla="*/ 39 h 79"/>
                  <a:gd name="T12" fmla="*/ 16 w 68"/>
                  <a:gd name="T13" fmla="*/ 45 h 79"/>
                  <a:gd name="T14" fmla="*/ 14 w 68"/>
                  <a:gd name="T15" fmla="*/ 49 h 79"/>
                  <a:gd name="T16" fmla="*/ 9 w 68"/>
                  <a:gd name="T17" fmla="*/ 50 h 79"/>
                  <a:gd name="T18" fmla="*/ 8 w 68"/>
                  <a:gd name="T19" fmla="*/ 56 h 79"/>
                  <a:gd name="T20" fmla="*/ 7 w 68"/>
                  <a:gd name="T21" fmla="*/ 58 h 79"/>
                  <a:gd name="T22" fmla="*/ 3 w 68"/>
                  <a:gd name="T23" fmla="*/ 59 h 79"/>
                  <a:gd name="T24" fmla="*/ 4 w 68"/>
                  <a:gd name="T25" fmla="*/ 63 h 79"/>
                  <a:gd name="T26" fmla="*/ 2 w 68"/>
                  <a:gd name="T27" fmla="*/ 67 h 79"/>
                  <a:gd name="T28" fmla="*/ 39 w 68"/>
                  <a:gd name="T29" fmla="*/ 79 h 79"/>
                  <a:gd name="T30" fmla="*/ 58 w 68"/>
                  <a:gd name="T31" fmla="*/ 0 h 79"/>
                  <a:gd name="T32" fmla="*/ 17 w 68"/>
                  <a:gd name="T33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" h="79">
                    <a:moveTo>
                      <a:pt x="17" y="10"/>
                    </a:moveTo>
                    <a:cubicBezTo>
                      <a:pt x="16" y="12"/>
                      <a:pt x="15" y="13"/>
                      <a:pt x="15" y="15"/>
                    </a:cubicBezTo>
                    <a:cubicBezTo>
                      <a:pt x="14" y="18"/>
                      <a:pt x="17" y="18"/>
                      <a:pt x="16" y="19"/>
                    </a:cubicBezTo>
                    <a:cubicBezTo>
                      <a:pt x="16" y="20"/>
                      <a:pt x="16" y="21"/>
                      <a:pt x="16" y="24"/>
                    </a:cubicBezTo>
                    <a:cubicBezTo>
                      <a:pt x="16" y="26"/>
                      <a:pt x="14" y="26"/>
                      <a:pt x="14" y="28"/>
                    </a:cubicBezTo>
                    <a:cubicBezTo>
                      <a:pt x="14" y="29"/>
                      <a:pt x="17" y="39"/>
                      <a:pt x="17" y="39"/>
                    </a:cubicBezTo>
                    <a:cubicBezTo>
                      <a:pt x="17" y="39"/>
                      <a:pt x="20" y="42"/>
                      <a:pt x="16" y="45"/>
                    </a:cubicBezTo>
                    <a:cubicBezTo>
                      <a:pt x="15" y="46"/>
                      <a:pt x="15" y="48"/>
                      <a:pt x="14" y="49"/>
                    </a:cubicBezTo>
                    <a:cubicBezTo>
                      <a:pt x="12" y="50"/>
                      <a:pt x="10" y="49"/>
                      <a:pt x="9" y="50"/>
                    </a:cubicBezTo>
                    <a:cubicBezTo>
                      <a:pt x="9" y="52"/>
                      <a:pt x="11" y="54"/>
                      <a:pt x="8" y="56"/>
                    </a:cubicBezTo>
                    <a:cubicBezTo>
                      <a:pt x="7" y="56"/>
                      <a:pt x="8" y="58"/>
                      <a:pt x="7" y="58"/>
                    </a:cubicBezTo>
                    <a:cubicBezTo>
                      <a:pt x="6" y="59"/>
                      <a:pt x="4" y="58"/>
                      <a:pt x="3" y="59"/>
                    </a:cubicBezTo>
                    <a:cubicBezTo>
                      <a:pt x="2" y="59"/>
                      <a:pt x="4" y="61"/>
                      <a:pt x="4" y="63"/>
                    </a:cubicBezTo>
                    <a:cubicBezTo>
                      <a:pt x="4" y="64"/>
                      <a:pt x="3" y="66"/>
                      <a:pt x="2" y="67"/>
                    </a:cubicBezTo>
                    <a:cubicBezTo>
                      <a:pt x="0" y="68"/>
                      <a:pt x="18" y="79"/>
                      <a:pt x="39" y="79"/>
                    </a:cubicBezTo>
                    <a:cubicBezTo>
                      <a:pt x="34" y="58"/>
                      <a:pt x="68" y="0"/>
                      <a:pt x="58" y="0"/>
                    </a:cubicBezTo>
                    <a:cubicBezTo>
                      <a:pt x="42" y="1"/>
                      <a:pt x="23" y="5"/>
                      <a:pt x="17" y="10"/>
                    </a:cubicBezTo>
                  </a:path>
                </a:pathLst>
              </a:custGeom>
              <a:solidFill>
                <a:srgbClr val="3F2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129"/>
              <p:cNvSpPr>
                <a:spLocks/>
              </p:cNvSpPr>
              <p:nvPr/>
            </p:nvSpPr>
            <p:spPr bwMode="auto">
              <a:xfrm>
                <a:off x="1435" y="2170"/>
                <a:ext cx="84" cy="39"/>
              </a:xfrm>
              <a:custGeom>
                <a:avLst/>
                <a:gdLst>
                  <a:gd name="T0" fmla="*/ 129 w 215"/>
                  <a:gd name="T1" fmla="*/ 87 h 100"/>
                  <a:gd name="T2" fmla="*/ 120 w 215"/>
                  <a:gd name="T3" fmla="*/ 87 h 100"/>
                  <a:gd name="T4" fmla="*/ 132 w 215"/>
                  <a:gd name="T5" fmla="*/ 83 h 100"/>
                  <a:gd name="T6" fmla="*/ 122 w 215"/>
                  <a:gd name="T7" fmla="*/ 83 h 100"/>
                  <a:gd name="T8" fmla="*/ 34 w 215"/>
                  <a:gd name="T9" fmla="*/ 71 h 100"/>
                  <a:gd name="T10" fmla="*/ 55 w 215"/>
                  <a:gd name="T11" fmla="*/ 69 h 100"/>
                  <a:gd name="T12" fmla="*/ 49 w 215"/>
                  <a:gd name="T13" fmla="*/ 64 h 100"/>
                  <a:gd name="T14" fmla="*/ 57 w 215"/>
                  <a:gd name="T15" fmla="*/ 61 h 100"/>
                  <a:gd name="T16" fmla="*/ 52 w 215"/>
                  <a:gd name="T17" fmla="*/ 60 h 100"/>
                  <a:gd name="T18" fmla="*/ 47 w 215"/>
                  <a:gd name="T19" fmla="*/ 57 h 100"/>
                  <a:gd name="T20" fmla="*/ 56 w 215"/>
                  <a:gd name="T21" fmla="*/ 57 h 100"/>
                  <a:gd name="T22" fmla="*/ 50 w 215"/>
                  <a:gd name="T23" fmla="*/ 54 h 100"/>
                  <a:gd name="T24" fmla="*/ 46 w 215"/>
                  <a:gd name="T25" fmla="*/ 53 h 100"/>
                  <a:gd name="T26" fmla="*/ 54 w 215"/>
                  <a:gd name="T27" fmla="*/ 51 h 100"/>
                  <a:gd name="T28" fmla="*/ 49 w 215"/>
                  <a:gd name="T29" fmla="*/ 50 h 100"/>
                  <a:gd name="T30" fmla="*/ 54 w 215"/>
                  <a:gd name="T31" fmla="*/ 47 h 100"/>
                  <a:gd name="T32" fmla="*/ 40 w 215"/>
                  <a:gd name="T33" fmla="*/ 47 h 100"/>
                  <a:gd name="T34" fmla="*/ 15 w 215"/>
                  <a:gd name="T35" fmla="*/ 63 h 100"/>
                  <a:gd name="T36" fmla="*/ 4 w 215"/>
                  <a:gd name="T37" fmla="*/ 58 h 100"/>
                  <a:gd name="T38" fmla="*/ 6 w 215"/>
                  <a:gd name="T39" fmla="*/ 34 h 100"/>
                  <a:gd name="T40" fmla="*/ 9 w 215"/>
                  <a:gd name="T41" fmla="*/ 13 h 100"/>
                  <a:gd name="T42" fmla="*/ 51 w 215"/>
                  <a:gd name="T43" fmla="*/ 34 h 100"/>
                  <a:gd name="T44" fmla="*/ 48 w 215"/>
                  <a:gd name="T45" fmla="*/ 30 h 100"/>
                  <a:gd name="T46" fmla="*/ 54 w 215"/>
                  <a:gd name="T47" fmla="*/ 27 h 100"/>
                  <a:gd name="T48" fmla="*/ 48 w 215"/>
                  <a:gd name="T49" fmla="*/ 27 h 100"/>
                  <a:gd name="T50" fmla="*/ 53 w 215"/>
                  <a:gd name="T51" fmla="*/ 13 h 100"/>
                  <a:gd name="T52" fmla="*/ 128 w 215"/>
                  <a:gd name="T53" fmla="*/ 0 h 100"/>
                  <a:gd name="T54" fmla="*/ 170 w 215"/>
                  <a:gd name="T55" fmla="*/ 18 h 100"/>
                  <a:gd name="T56" fmla="*/ 179 w 215"/>
                  <a:gd name="T57" fmla="*/ 20 h 100"/>
                  <a:gd name="T58" fmla="*/ 215 w 215"/>
                  <a:gd name="T59" fmla="*/ 52 h 100"/>
                  <a:gd name="T60" fmla="*/ 202 w 215"/>
                  <a:gd name="T61" fmla="*/ 63 h 100"/>
                  <a:gd name="T62" fmla="*/ 188 w 215"/>
                  <a:gd name="T63" fmla="*/ 73 h 100"/>
                  <a:gd name="T64" fmla="*/ 122 w 215"/>
                  <a:gd name="T65" fmla="*/ 90 h 100"/>
                  <a:gd name="T66" fmla="*/ 134 w 215"/>
                  <a:gd name="T67" fmla="*/ 88 h 100"/>
                  <a:gd name="T68" fmla="*/ 129 w 215"/>
                  <a:gd name="T69" fmla="*/ 8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5" h="100">
                    <a:moveTo>
                      <a:pt x="129" y="87"/>
                    </a:moveTo>
                    <a:cubicBezTo>
                      <a:pt x="120" y="87"/>
                      <a:pt x="120" y="87"/>
                      <a:pt x="120" y="87"/>
                    </a:cubicBezTo>
                    <a:cubicBezTo>
                      <a:pt x="132" y="83"/>
                      <a:pt x="132" y="83"/>
                      <a:pt x="132" y="83"/>
                    </a:cubicBezTo>
                    <a:cubicBezTo>
                      <a:pt x="126" y="82"/>
                      <a:pt x="128" y="84"/>
                      <a:pt x="122" y="83"/>
                    </a:cubicBezTo>
                    <a:cubicBezTo>
                      <a:pt x="118" y="82"/>
                      <a:pt x="75" y="92"/>
                      <a:pt x="34" y="71"/>
                    </a:cubicBezTo>
                    <a:cubicBezTo>
                      <a:pt x="43" y="70"/>
                      <a:pt x="51" y="66"/>
                      <a:pt x="55" y="69"/>
                    </a:cubicBezTo>
                    <a:cubicBezTo>
                      <a:pt x="58" y="71"/>
                      <a:pt x="49" y="64"/>
                      <a:pt x="49" y="64"/>
                    </a:cubicBezTo>
                    <a:cubicBezTo>
                      <a:pt x="52" y="63"/>
                      <a:pt x="57" y="61"/>
                      <a:pt x="57" y="61"/>
                    </a:cubicBezTo>
                    <a:cubicBezTo>
                      <a:pt x="57" y="61"/>
                      <a:pt x="55" y="60"/>
                      <a:pt x="52" y="60"/>
                    </a:cubicBezTo>
                    <a:cubicBezTo>
                      <a:pt x="49" y="59"/>
                      <a:pt x="47" y="57"/>
                      <a:pt x="47" y="57"/>
                    </a:cubicBezTo>
                    <a:cubicBezTo>
                      <a:pt x="56" y="57"/>
                      <a:pt x="56" y="57"/>
                      <a:pt x="56" y="57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54" y="51"/>
                      <a:pt x="54" y="51"/>
                      <a:pt x="54" y="51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7" y="64"/>
                      <a:pt x="4" y="58"/>
                    </a:cubicBezTo>
                    <a:cubicBezTo>
                      <a:pt x="1" y="53"/>
                      <a:pt x="4" y="40"/>
                      <a:pt x="6" y="34"/>
                    </a:cubicBezTo>
                    <a:cubicBezTo>
                      <a:pt x="8" y="27"/>
                      <a:pt x="0" y="12"/>
                      <a:pt x="9" y="13"/>
                    </a:cubicBezTo>
                    <a:cubicBezTo>
                      <a:pt x="31" y="15"/>
                      <a:pt x="36" y="32"/>
                      <a:pt x="51" y="34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52" y="24"/>
                      <a:pt x="66" y="20"/>
                      <a:pt x="53" y="13"/>
                    </a:cubicBezTo>
                    <a:cubicBezTo>
                      <a:pt x="63" y="8"/>
                      <a:pt x="100" y="1"/>
                      <a:pt x="128" y="0"/>
                    </a:cubicBezTo>
                    <a:cubicBezTo>
                      <a:pt x="154" y="0"/>
                      <a:pt x="170" y="18"/>
                      <a:pt x="170" y="18"/>
                    </a:cubicBezTo>
                    <a:cubicBezTo>
                      <a:pt x="170" y="18"/>
                      <a:pt x="172" y="18"/>
                      <a:pt x="179" y="20"/>
                    </a:cubicBezTo>
                    <a:cubicBezTo>
                      <a:pt x="194" y="24"/>
                      <a:pt x="215" y="52"/>
                      <a:pt x="215" y="52"/>
                    </a:cubicBezTo>
                    <a:cubicBezTo>
                      <a:pt x="205" y="62"/>
                      <a:pt x="208" y="62"/>
                      <a:pt x="202" y="63"/>
                    </a:cubicBezTo>
                    <a:cubicBezTo>
                      <a:pt x="197" y="65"/>
                      <a:pt x="189" y="70"/>
                      <a:pt x="188" y="73"/>
                    </a:cubicBezTo>
                    <a:cubicBezTo>
                      <a:pt x="187" y="76"/>
                      <a:pt x="154" y="100"/>
                      <a:pt x="122" y="90"/>
                    </a:cubicBezTo>
                    <a:cubicBezTo>
                      <a:pt x="126" y="90"/>
                      <a:pt x="134" y="88"/>
                      <a:pt x="134" y="88"/>
                    </a:cubicBezTo>
                    <a:lnTo>
                      <a:pt x="129" y="87"/>
                    </a:lnTo>
                    <a:close/>
                  </a:path>
                </a:pathLst>
              </a:custGeom>
              <a:solidFill>
                <a:srgbClr val="EA6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130"/>
              <p:cNvSpPr>
                <a:spLocks/>
              </p:cNvSpPr>
              <p:nvPr/>
            </p:nvSpPr>
            <p:spPr bwMode="auto">
              <a:xfrm>
                <a:off x="1444" y="2174"/>
                <a:ext cx="60" cy="26"/>
              </a:xfrm>
              <a:custGeom>
                <a:avLst/>
                <a:gdLst>
                  <a:gd name="T0" fmla="*/ 28 w 154"/>
                  <a:gd name="T1" fmla="*/ 24 h 65"/>
                  <a:gd name="T2" fmla="*/ 16 w 154"/>
                  <a:gd name="T3" fmla="*/ 20 h 65"/>
                  <a:gd name="T4" fmla="*/ 8 w 154"/>
                  <a:gd name="T5" fmla="*/ 20 h 65"/>
                  <a:gd name="T6" fmla="*/ 4 w 154"/>
                  <a:gd name="T7" fmla="*/ 34 h 65"/>
                  <a:gd name="T8" fmla="*/ 16 w 154"/>
                  <a:gd name="T9" fmla="*/ 37 h 65"/>
                  <a:gd name="T10" fmla="*/ 30 w 154"/>
                  <a:gd name="T11" fmla="*/ 37 h 65"/>
                  <a:gd name="T12" fmla="*/ 38 w 154"/>
                  <a:gd name="T13" fmla="*/ 44 h 65"/>
                  <a:gd name="T14" fmla="*/ 43 w 154"/>
                  <a:gd name="T15" fmla="*/ 54 h 65"/>
                  <a:gd name="T16" fmla="*/ 57 w 154"/>
                  <a:gd name="T17" fmla="*/ 57 h 65"/>
                  <a:gd name="T18" fmla="*/ 70 w 154"/>
                  <a:gd name="T19" fmla="*/ 62 h 65"/>
                  <a:gd name="T20" fmla="*/ 91 w 154"/>
                  <a:gd name="T21" fmla="*/ 58 h 65"/>
                  <a:gd name="T22" fmla="*/ 111 w 154"/>
                  <a:gd name="T23" fmla="*/ 64 h 65"/>
                  <a:gd name="T24" fmla="*/ 127 w 154"/>
                  <a:gd name="T25" fmla="*/ 61 h 65"/>
                  <a:gd name="T26" fmla="*/ 151 w 154"/>
                  <a:gd name="T27" fmla="*/ 50 h 65"/>
                  <a:gd name="T28" fmla="*/ 141 w 154"/>
                  <a:gd name="T29" fmla="*/ 41 h 65"/>
                  <a:gd name="T30" fmla="*/ 153 w 154"/>
                  <a:gd name="T31" fmla="*/ 28 h 65"/>
                  <a:gd name="T32" fmla="*/ 142 w 154"/>
                  <a:gd name="T33" fmla="*/ 26 h 65"/>
                  <a:gd name="T34" fmla="*/ 130 w 154"/>
                  <a:gd name="T35" fmla="*/ 16 h 65"/>
                  <a:gd name="T36" fmla="*/ 113 w 154"/>
                  <a:gd name="T37" fmla="*/ 11 h 65"/>
                  <a:gd name="T38" fmla="*/ 100 w 154"/>
                  <a:gd name="T39" fmla="*/ 6 h 65"/>
                  <a:gd name="T40" fmla="*/ 91 w 154"/>
                  <a:gd name="T41" fmla="*/ 3 h 65"/>
                  <a:gd name="T42" fmla="*/ 80 w 154"/>
                  <a:gd name="T43" fmla="*/ 3 h 65"/>
                  <a:gd name="T44" fmla="*/ 73 w 154"/>
                  <a:gd name="T45" fmla="*/ 0 h 65"/>
                  <a:gd name="T46" fmla="*/ 64 w 154"/>
                  <a:gd name="T47" fmla="*/ 0 h 65"/>
                  <a:gd name="T48" fmla="*/ 63 w 154"/>
                  <a:gd name="T49" fmla="*/ 0 h 65"/>
                  <a:gd name="T50" fmla="*/ 55 w 154"/>
                  <a:gd name="T51" fmla="*/ 1 h 65"/>
                  <a:gd name="T52" fmla="*/ 49 w 154"/>
                  <a:gd name="T53" fmla="*/ 8 h 65"/>
                  <a:gd name="T54" fmla="*/ 39 w 154"/>
                  <a:gd name="T55" fmla="*/ 12 h 65"/>
                  <a:gd name="T56" fmla="*/ 34 w 154"/>
                  <a:gd name="T57" fmla="*/ 22 h 65"/>
                  <a:gd name="T58" fmla="*/ 28 w 154"/>
                  <a:gd name="T59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4" h="65">
                    <a:moveTo>
                      <a:pt x="28" y="24"/>
                    </a:moveTo>
                    <a:cubicBezTo>
                      <a:pt x="28" y="24"/>
                      <a:pt x="21" y="23"/>
                      <a:pt x="16" y="20"/>
                    </a:cubicBezTo>
                    <a:cubicBezTo>
                      <a:pt x="11" y="17"/>
                      <a:pt x="11" y="18"/>
                      <a:pt x="8" y="20"/>
                    </a:cubicBezTo>
                    <a:cubicBezTo>
                      <a:pt x="5" y="22"/>
                      <a:pt x="0" y="28"/>
                      <a:pt x="4" y="34"/>
                    </a:cubicBezTo>
                    <a:cubicBezTo>
                      <a:pt x="9" y="39"/>
                      <a:pt x="12" y="38"/>
                      <a:pt x="16" y="37"/>
                    </a:cubicBezTo>
                    <a:cubicBezTo>
                      <a:pt x="20" y="37"/>
                      <a:pt x="30" y="37"/>
                      <a:pt x="30" y="37"/>
                    </a:cubicBezTo>
                    <a:cubicBezTo>
                      <a:pt x="30" y="37"/>
                      <a:pt x="37" y="43"/>
                      <a:pt x="38" y="44"/>
                    </a:cubicBezTo>
                    <a:cubicBezTo>
                      <a:pt x="39" y="45"/>
                      <a:pt x="40" y="54"/>
                      <a:pt x="43" y="54"/>
                    </a:cubicBezTo>
                    <a:cubicBezTo>
                      <a:pt x="46" y="55"/>
                      <a:pt x="54" y="56"/>
                      <a:pt x="57" y="57"/>
                    </a:cubicBezTo>
                    <a:cubicBezTo>
                      <a:pt x="60" y="58"/>
                      <a:pt x="62" y="63"/>
                      <a:pt x="70" y="62"/>
                    </a:cubicBezTo>
                    <a:cubicBezTo>
                      <a:pt x="77" y="61"/>
                      <a:pt x="84" y="57"/>
                      <a:pt x="91" y="58"/>
                    </a:cubicBezTo>
                    <a:cubicBezTo>
                      <a:pt x="98" y="60"/>
                      <a:pt x="108" y="65"/>
                      <a:pt x="111" y="64"/>
                    </a:cubicBezTo>
                    <a:cubicBezTo>
                      <a:pt x="114" y="64"/>
                      <a:pt x="123" y="62"/>
                      <a:pt x="127" y="61"/>
                    </a:cubicBezTo>
                    <a:cubicBezTo>
                      <a:pt x="131" y="60"/>
                      <a:pt x="152" y="58"/>
                      <a:pt x="151" y="50"/>
                    </a:cubicBezTo>
                    <a:cubicBezTo>
                      <a:pt x="150" y="43"/>
                      <a:pt x="137" y="46"/>
                      <a:pt x="141" y="41"/>
                    </a:cubicBezTo>
                    <a:cubicBezTo>
                      <a:pt x="145" y="36"/>
                      <a:pt x="154" y="31"/>
                      <a:pt x="153" y="28"/>
                    </a:cubicBezTo>
                    <a:cubicBezTo>
                      <a:pt x="152" y="24"/>
                      <a:pt x="146" y="30"/>
                      <a:pt x="142" y="26"/>
                    </a:cubicBezTo>
                    <a:cubicBezTo>
                      <a:pt x="139" y="22"/>
                      <a:pt x="134" y="18"/>
                      <a:pt x="130" y="16"/>
                    </a:cubicBezTo>
                    <a:cubicBezTo>
                      <a:pt x="126" y="14"/>
                      <a:pt x="115" y="11"/>
                      <a:pt x="113" y="11"/>
                    </a:cubicBezTo>
                    <a:cubicBezTo>
                      <a:pt x="111" y="10"/>
                      <a:pt x="104" y="9"/>
                      <a:pt x="100" y="6"/>
                    </a:cubicBezTo>
                    <a:cubicBezTo>
                      <a:pt x="95" y="4"/>
                      <a:pt x="95" y="3"/>
                      <a:pt x="91" y="3"/>
                    </a:cubicBezTo>
                    <a:cubicBezTo>
                      <a:pt x="87" y="3"/>
                      <a:pt x="85" y="4"/>
                      <a:pt x="80" y="3"/>
                    </a:cubicBezTo>
                    <a:cubicBezTo>
                      <a:pt x="74" y="2"/>
                      <a:pt x="78" y="1"/>
                      <a:pt x="73" y="0"/>
                    </a:cubicBezTo>
                    <a:cubicBezTo>
                      <a:pt x="70" y="0"/>
                      <a:pt x="67" y="0"/>
                      <a:pt x="64" y="0"/>
                    </a:cubicBezTo>
                    <a:cubicBezTo>
                      <a:pt x="64" y="0"/>
                      <a:pt x="63" y="0"/>
                      <a:pt x="63" y="0"/>
                    </a:cubicBezTo>
                    <a:cubicBezTo>
                      <a:pt x="60" y="0"/>
                      <a:pt x="56" y="1"/>
                      <a:pt x="55" y="1"/>
                    </a:cubicBezTo>
                    <a:cubicBezTo>
                      <a:pt x="53" y="3"/>
                      <a:pt x="51" y="8"/>
                      <a:pt x="49" y="8"/>
                    </a:cubicBezTo>
                    <a:cubicBezTo>
                      <a:pt x="47" y="9"/>
                      <a:pt x="41" y="10"/>
                      <a:pt x="39" y="12"/>
                    </a:cubicBezTo>
                    <a:cubicBezTo>
                      <a:pt x="37" y="13"/>
                      <a:pt x="36" y="20"/>
                      <a:pt x="34" y="22"/>
                    </a:cubicBezTo>
                    <a:cubicBezTo>
                      <a:pt x="31" y="24"/>
                      <a:pt x="28" y="24"/>
                      <a:pt x="28" y="24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131"/>
              <p:cNvSpPr>
                <a:spLocks/>
              </p:cNvSpPr>
              <p:nvPr/>
            </p:nvSpPr>
            <p:spPr bwMode="auto">
              <a:xfrm>
                <a:off x="1447" y="2176"/>
                <a:ext cx="50" cy="22"/>
              </a:xfrm>
              <a:custGeom>
                <a:avLst/>
                <a:gdLst>
                  <a:gd name="T0" fmla="*/ 26 w 129"/>
                  <a:gd name="T1" fmla="*/ 20 h 55"/>
                  <a:gd name="T2" fmla="*/ 16 w 129"/>
                  <a:gd name="T3" fmla="*/ 19 h 55"/>
                  <a:gd name="T4" fmla="*/ 6 w 129"/>
                  <a:gd name="T5" fmla="*/ 15 h 55"/>
                  <a:gd name="T6" fmla="*/ 3 w 129"/>
                  <a:gd name="T7" fmla="*/ 28 h 55"/>
                  <a:gd name="T8" fmla="*/ 17 w 129"/>
                  <a:gd name="T9" fmla="*/ 32 h 55"/>
                  <a:gd name="T10" fmla="*/ 29 w 129"/>
                  <a:gd name="T11" fmla="*/ 31 h 55"/>
                  <a:gd name="T12" fmla="*/ 36 w 129"/>
                  <a:gd name="T13" fmla="*/ 37 h 55"/>
                  <a:gd name="T14" fmla="*/ 40 w 129"/>
                  <a:gd name="T15" fmla="*/ 46 h 55"/>
                  <a:gd name="T16" fmla="*/ 52 w 129"/>
                  <a:gd name="T17" fmla="*/ 48 h 55"/>
                  <a:gd name="T18" fmla="*/ 63 w 129"/>
                  <a:gd name="T19" fmla="*/ 52 h 55"/>
                  <a:gd name="T20" fmla="*/ 82 w 129"/>
                  <a:gd name="T21" fmla="*/ 49 h 55"/>
                  <a:gd name="T22" fmla="*/ 99 w 129"/>
                  <a:gd name="T23" fmla="*/ 55 h 55"/>
                  <a:gd name="T24" fmla="*/ 113 w 129"/>
                  <a:gd name="T25" fmla="*/ 52 h 55"/>
                  <a:gd name="T26" fmla="*/ 124 w 129"/>
                  <a:gd name="T27" fmla="*/ 45 h 55"/>
                  <a:gd name="T28" fmla="*/ 124 w 129"/>
                  <a:gd name="T29" fmla="*/ 35 h 55"/>
                  <a:gd name="T30" fmla="*/ 129 w 129"/>
                  <a:gd name="T31" fmla="*/ 27 h 55"/>
                  <a:gd name="T32" fmla="*/ 123 w 129"/>
                  <a:gd name="T33" fmla="*/ 24 h 55"/>
                  <a:gd name="T34" fmla="*/ 115 w 129"/>
                  <a:gd name="T35" fmla="*/ 13 h 55"/>
                  <a:gd name="T36" fmla="*/ 100 w 129"/>
                  <a:gd name="T37" fmla="*/ 9 h 55"/>
                  <a:gd name="T38" fmla="*/ 89 w 129"/>
                  <a:gd name="T39" fmla="*/ 5 h 55"/>
                  <a:gd name="T40" fmla="*/ 82 w 129"/>
                  <a:gd name="T41" fmla="*/ 2 h 55"/>
                  <a:gd name="T42" fmla="*/ 72 w 129"/>
                  <a:gd name="T43" fmla="*/ 2 h 55"/>
                  <a:gd name="T44" fmla="*/ 66 w 129"/>
                  <a:gd name="T45" fmla="*/ 0 h 55"/>
                  <a:gd name="T46" fmla="*/ 59 w 129"/>
                  <a:gd name="T47" fmla="*/ 0 h 55"/>
                  <a:gd name="T48" fmla="*/ 57 w 129"/>
                  <a:gd name="T49" fmla="*/ 0 h 55"/>
                  <a:gd name="T50" fmla="*/ 51 w 129"/>
                  <a:gd name="T51" fmla="*/ 1 h 55"/>
                  <a:gd name="T52" fmla="*/ 45 w 129"/>
                  <a:gd name="T53" fmla="*/ 6 h 55"/>
                  <a:gd name="T54" fmla="*/ 35 w 129"/>
                  <a:gd name="T55" fmla="*/ 14 h 55"/>
                  <a:gd name="T56" fmla="*/ 32 w 129"/>
                  <a:gd name="T57" fmla="*/ 18 h 55"/>
                  <a:gd name="T58" fmla="*/ 26 w 129"/>
                  <a:gd name="T59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9" h="55">
                    <a:moveTo>
                      <a:pt x="26" y="20"/>
                    </a:moveTo>
                    <a:cubicBezTo>
                      <a:pt x="26" y="20"/>
                      <a:pt x="21" y="19"/>
                      <a:pt x="16" y="19"/>
                    </a:cubicBezTo>
                    <a:cubicBezTo>
                      <a:pt x="11" y="18"/>
                      <a:pt x="11" y="14"/>
                      <a:pt x="6" y="15"/>
                    </a:cubicBezTo>
                    <a:cubicBezTo>
                      <a:pt x="3" y="16"/>
                      <a:pt x="0" y="23"/>
                      <a:pt x="3" y="28"/>
                    </a:cubicBezTo>
                    <a:cubicBezTo>
                      <a:pt x="7" y="32"/>
                      <a:pt x="14" y="32"/>
                      <a:pt x="17" y="32"/>
                    </a:cubicBezTo>
                    <a:cubicBezTo>
                      <a:pt x="21" y="32"/>
                      <a:pt x="29" y="31"/>
                      <a:pt x="29" y="31"/>
                    </a:cubicBezTo>
                    <a:cubicBezTo>
                      <a:pt x="29" y="31"/>
                      <a:pt x="35" y="36"/>
                      <a:pt x="36" y="37"/>
                    </a:cubicBezTo>
                    <a:cubicBezTo>
                      <a:pt x="37" y="38"/>
                      <a:pt x="37" y="45"/>
                      <a:pt x="40" y="46"/>
                    </a:cubicBezTo>
                    <a:cubicBezTo>
                      <a:pt x="43" y="46"/>
                      <a:pt x="49" y="47"/>
                      <a:pt x="52" y="48"/>
                    </a:cubicBezTo>
                    <a:cubicBezTo>
                      <a:pt x="54" y="49"/>
                      <a:pt x="56" y="53"/>
                      <a:pt x="63" y="52"/>
                    </a:cubicBezTo>
                    <a:cubicBezTo>
                      <a:pt x="70" y="52"/>
                      <a:pt x="76" y="48"/>
                      <a:pt x="82" y="49"/>
                    </a:cubicBezTo>
                    <a:cubicBezTo>
                      <a:pt x="87" y="51"/>
                      <a:pt x="96" y="55"/>
                      <a:pt x="99" y="55"/>
                    </a:cubicBezTo>
                    <a:cubicBezTo>
                      <a:pt x="101" y="54"/>
                      <a:pt x="109" y="53"/>
                      <a:pt x="113" y="52"/>
                    </a:cubicBezTo>
                    <a:cubicBezTo>
                      <a:pt x="116" y="51"/>
                      <a:pt x="125" y="51"/>
                      <a:pt x="124" y="45"/>
                    </a:cubicBezTo>
                    <a:cubicBezTo>
                      <a:pt x="123" y="39"/>
                      <a:pt x="121" y="39"/>
                      <a:pt x="124" y="35"/>
                    </a:cubicBezTo>
                    <a:cubicBezTo>
                      <a:pt x="128" y="31"/>
                      <a:pt x="129" y="30"/>
                      <a:pt x="129" y="27"/>
                    </a:cubicBezTo>
                    <a:cubicBezTo>
                      <a:pt x="128" y="24"/>
                      <a:pt x="126" y="27"/>
                      <a:pt x="123" y="24"/>
                    </a:cubicBezTo>
                    <a:cubicBezTo>
                      <a:pt x="120" y="20"/>
                      <a:pt x="119" y="15"/>
                      <a:pt x="115" y="13"/>
                    </a:cubicBezTo>
                    <a:cubicBezTo>
                      <a:pt x="112" y="11"/>
                      <a:pt x="102" y="9"/>
                      <a:pt x="100" y="9"/>
                    </a:cubicBezTo>
                    <a:cubicBezTo>
                      <a:pt x="99" y="8"/>
                      <a:pt x="93" y="7"/>
                      <a:pt x="89" y="5"/>
                    </a:cubicBezTo>
                    <a:cubicBezTo>
                      <a:pt x="85" y="3"/>
                      <a:pt x="85" y="2"/>
                      <a:pt x="82" y="2"/>
                    </a:cubicBezTo>
                    <a:cubicBezTo>
                      <a:pt x="78" y="2"/>
                      <a:pt x="76" y="3"/>
                      <a:pt x="72" y="2"/>
                    </a:cubicBezTo>
                    <a:cubicBezTo>
                      <a:pt x="67" y="2"/>
                      <a:pt x="70" y="0"/>
                      <a:pt x="66" y="0"/>
                    </a:cubicBezTo>
                    <a:cubicBezTo>
                      <a:pt x="64" y="0"/>
                      <a:pt x="61" y="0"/>
                      <a:pt x="59" y="0"/>
                    </a:cubicBezTo>
                    <a:cubicBezTo>
                      <a:pt x="58" y="0"/>
                      <a:pt x="58" y="0"/>
                      <a:pt x="57" y="0"/>
                    </a:cubicBezTo>
                    <a:cubicBezTo>
                      <a:pt x="55" y="0"/>
                      <a:pt x="52" y="0"/>
                      <a:pt x="51" y="1"/>
                    </a:cubicBezTo>
                    <a:cubicBezTo>
                      <a:pt x="49" y="2"/>
                      <a:pt x="47" y="6"/>
                      <a:pt x="45" y="6"/>
                    </a:cubicBezTo>
                    <a:cubicBezTo>
                      <a:pt x="43" y="7"/>
                      <a:pt x="37" y="12"/>
                      <a:pt x="35" y="14"/>
                    </a:cubicBezTo>
                    <a:cubicBezTo>
                      <a:pt x="33" y="15"/>
                      <a:pt x="34" y="17"/>
                      <a:pt x="32" y="18"/>
                    </a:cubicBezTo>
                    <a:cubicBezTo>
                      <a:pt x="30" y="20"/>
                      <a:pt x="26" y="20"/>
                      <a:pt x="26" y="20"/>
                    </a:cubicBezTo>
                  </a:path>
                </a:pathLst>
              </a:custGeom>
              <a:solidFill>
                <a:srgbClr val="F7B5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132"/>
              <p:cNvSpPr>
                <a:spLocks/>
              </p:cNvSpPr>
              <p:nvPr/>
            </p:nvSpPr>
            <p:spPr bwMode="auto">
              <a:xfrm>
                <a:off x="1452" y="2177"/>
                <a:ext cx="41" cy="19"/>
              </a:xfrm>
              <a:custGeom>
                <a:avLst/>
                <a:gdLst>
                  <a:gd name="T0" fmla="*/ 19 w 105"/>
                  <a:gd name="T1" fmla="*/ 20 h 50"/>
                  <a:gd name="T2" fmla="*/ 12 w 105"/>
                  <a:gd name="T3" fmla="*/ 19 h 50"/>
                  <a:gd name="T4" fmla="*/ 5 w 105"/>
                  <a:gd name="T5" fmla="*/ 18 h 50"/>
                  <a:gd name="T6" fmla="*/ 3 w 105"/>
                  <a:gd name="T7" fmla="*/ 27 h 50"/>
                  <a:gd name="T8" fmla="*/ 10 w 105"/>
                  <a:gd name="T9" fmla="*/ 30 h 50"/>
                  <a:gd name="T10" fmla="*/ 20 w 105"/>
                  <a:gd name="T11" fmla="*/ 29 h 50"/>
                  <a:gd name="T12" fmla="*/ 26 w 105"/>
                  <a:gd name="T13" fmla="*/ 34 h 50"/>
                  <a:gd name="T14" fmla="*/ 30 w 105"/>
                  <a:gd name="T15" fmla="*/ 42 h 50"/>
                  <a:gd name="T16" fmla="*/ 40 w 105"/>
                  <a:gd name="T17" fmla="*/ 44 h 50"/>
                  <a:gd name="T18" fmla="*/ 49 w 105"/>
                  <a:gd name="T19" fmla="*/ 48 h 50"/>
                  <a:gd name="T20" fmla="*/ 65 w 105"/>
                  <a:gd name="T21" fmla="*/ 45 h 50"/>
                  <a:gd name="T22" fmla="*/ 79 w 105"/>
                  <a:gd name="T23" fmla="*/ 50 h 50"/>
                  <a:gd name="T24" fmla="*/ 91 w 105"/>
                  <a:gd name="T25" fmla="*/ 47 h 50"/>
                  <a:gd name="T26" fmla="*/ 101 w 105"/>
                  <a:gd name="T27" fmla="*/ 41 h 50"/>
                  <a:gd name="T28" fmla="*/ 101 w 105"/>
                  <a:gd name="T29" fmla="*/ 32 h 50"/>
                  <a:gd name="T30" fmla="*/ 105 w 105"/>
                  <a:gd name="T31" fmla="*/ 25 h 50"/>
                  <a:gd name="T32" fmla="*/ 100 w 105"/>
                  <a:gd name="T33" fmla="*/ 22 h 50"/>
                  <a:gd name="T34" fmla="*/ 94 w 105"/>
                  <a:gd name="T35" fmla="*/ 12 h 50"/>
                  <a:gd name="T36" fmla="*/ 81 w 105"/>
                  <a:gd name="T37" fmla="*/ 8 h 50"/>
                  <a:gd name="T38" fmla="*/ 72 w 105"/>
                  <a:gd name="T39" fmla="*/ 5 h 50"/>
                  <a:gd name="T40" fmla="*/ 65 w 105"/>
                  <a:gd name="T41" fmla="*/ 2 h 50"/>
                  <a:gd name="T42" fmla="*/ 57 w 105"/>
                  <a:gd name="T43" fmla="*/ 3 h 50"/>
                  <a:gd name="T44" fmla="*/ 52 w 105"/>
                  <a:gd name="T45" fmla="*/ 0 h 50"/>
                  <a:gd name="T46" fmla="*/ 46 w 105"/>
                  <a:gd name="T47" fmla="*/ 0 h 50"/>
                  <a:gd name="T48" fmla="*/ 44 w 105"/>
                  <a:gd name="T49" fmla="*/ 0 h 50"/>
                  <a:gd name="T50" fmla="*/ 39 w 105"/>
                  <a:gd name="T51" fmla="*/ 1 h 50"/>
                  <a:gd name="T52" fmla="*/ 34 w 105"/>
                  <a:gd name="T53" fmla="*/ 6 h 50"/>
                  <a:gd name="T54" fmla="*/ 25 w 105"/>
                  <a:gd name="T55" fmla="*/ 13 h 50"/>
                  <a:gd name="T56" fmla="*/ 23 w 105"/>
                  <a:gd name="T57" fmla="*/ 18 h 50"/>
                  <a:gd name="T58" fmla="*/ 19 w 105"/>
                  <a:gd name="T59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5" h="50">
                    <a:moveTo>
                      <a:pt x="19" y="20"/>
                    </a:moveTo>
                    <a:cubicBezTo>
                      <a:pt x="19" y="20"/>
                      <a:pt x="16" y="21"/>
                      <a:pt x="12" y="19"/>
                    </a:cubicBezTo>
                    <a:cubicBezTo>
                      <a:pt x="9" y="17"/>
                      <a:pt x="10" y="20"/>
                      <a:pt x="5" y="18"/>
                    </a:cubicBezTo>
                    <a:cubicBezTo>
                      <a:pt x="3" y="16"/>
                      <a:pt x="0" y="23"/>
                      <a:pt x="3" y="27"/>
                    </a:cubicBezTo>
                    <a:cubicBezTo>
                      <a:pt x="6" y="31"/>
                      <a:pt x="7" y="30"/>
                      <a:pt x="10" y="30"/>
                    </a:cubicBezTo>
                    <a:cubicBezTo>
                      <a:pt x="13" y="30"/>
                      <a:pt x="20" y="29"/>
                      <a:pt x="20" y="29"/>
                    </a:cubicBezTo>
                    <a:cubicBezTo>
                      <a:pt x="20" y="29"/>
                      <a:pt x="25" y="33"/>
                      <a:pt x="26" y="34"/>
                    </a:cubicBezTo>
                    <a:cubicBezTo>
                      <a:pt x="27" y="35"/>
                      <a:pt x="27" y="42"/>
                      <a:pt x="30" y="42"/>
                    </a:cubicBezTo>
                    <a:cubicBezTo>
                      <a:pt x="32" y="43"/>
                      <a:pt x="38" y="44"/>
                      <a:pt x="40" y="44"/>
                    </a:cubicBezTo>
                    <a:cubicBezTo>
                      <a:pt x="42" y="45"/>
                      <a:pt x="43" y="49"/>
                      <a:pt x="49" y="48"/>
                    </a:cubicBezTo>
                    <a:cubicBezTo>
                      <a:pt x="55" y="47"/>
                      <a:pt x="60" y="44"/>
                      <a:pt x="65" y="45"/>
                    </a:cubicBezTo>
                    <a:cubicBezTo>
                      <a:pt x="70" y="46"/>
                      <a:pt x="77" y="50"/>
                      <a:pt x="79" y="50"/>
                    </a:cubicBezTo>
                    <a:cubicBezTo>
                      <a:pt x="81" y="49"/>
                      <a:pt x="88" y="48"/>
                      <a:pt x="91" y="47"/>
                    </a:cubicBezTo>
                    <a:cubicBezTo>
                      <a:pt x="94" y="46"/>
                      <a:pt x="101" y="46"/>
                      <a:pt x="101" y="41"/>
                    </a:cubicBezTo>
                    <a:cubicBezTo>
                      <a:pt x="100" y="35"/>
                      <a:pt x="98" y="36"/>
                      <a:pt x="101" y="32"/>
                    </a:cubicBezTo>
                    <a:cubicBezTo>
                      <a:pt x="104" y="28"/>
                      <a:pt x="105" y="27"/>
                      <a:pt x="105" y="25"/>
                    </a:cubicBezTo>
                    <a:cubicBezTo>
                      <a:pt x="104" y="22"/>
                      <a:pt x="103" y="25"/>
                      <a:pt x="100" y="22"/>
                    </a:cubicBezTo>
                    <a:cubicBezTo>
                      <a:pt x="97" y="19"/>
                      <a:pt x="97" y="13"/>
                      <a:pt x="94" y="12"/>
                    </a:cubicBezTo>
                    <a:cubicBezTo>
                      <a:pt x="91" y="10"/>
                      <a:pt x="83" y="9"/>
                      <a:pt x="81" y="8"/>
                    </a:cubicBezTo>
                    <a:cubicBezTo>
                      <a:pt x="80" y="8"/>
                      <a:pt x="75" y="7"/>
                      <a:pt x="72" y="5"/>
                    </a:cubicBezTo>
                    <a:cubicBezTo>
                      <a:pt x="68" y="3"/>
                      <a:pt x="68" y="2"/>
                      <a:pt x="65" y="2"/>
                    </a:cubicBezTo>
                    <a:cubicBezTo>
                      <a:pt x="63" y="2"/>
                      <a:pt x="61" y="3"/>
                      <a:pt x="57" y="3"/>
                    </a:cubicBezTo>
                    <a:cubicBezTo>
                      <a:pt x="53" y="2"/>
                      <a:pt x="55" y="1"/>
                      <a:pt x="52" y="0"/>
                    </a:cubicBezTo>
                    <a:cubicBezTo>
                      <a:pt x="50" y="0"/>
                      <a:pt x="48" y="0"/>
                      <a:pt x="46" y="0"/>
                    </a:cubicBezTo>
                    <a:cubicBezTo>
                      <a:pt x="46" y="0"/>
                      <a:pt x="45" y="0"/>
                      <a:pt x="44" y="0"/>
                    </a:cubicBezTo>
                    <a:cubicBezTo>
                      <a:pt x="43" y="0"/>
                      <a:pt x="40" y="1"/>
                      <a:pt x="39" y="1"/>
                    </a:cubicBezTo>
                    <a:cubicBezTo>
                      <a:pt x="37" y="3"/>
                      <a:pt x="36" y="6"/>
                      <a:pt x="34" y="6"/>
                    </a:cubicBezTo>
                    <a:cubicBezTo>
                      <a:pt x="33" y="7"/>
                      <a:pt x="27" y="12"/>
                      <a:pt x="25" y="13"/>
                    </a:cubicBezTo>
                    <a:cubicBezTo>
                      <a:pt x="24" y="14"/>
                      <a:pt x="25" y="16"/>
                      <a:pt x="23" y="18"/>
                    </a:cubicBezTo>
                    <a:cubicBezTo>
                      <a:pt x="21" y="19"/>
                      <a:pt x="19" y="20"/>
                      <a:pt x="19" y="20"/>
                    </a:cubicBezTo>
                  </a:path>
                </a:pathLst>
              </a:custGeom>
              <a:solidFill>
                <a:srgbClr val="FCD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133"/>
              <p:cNvSpPr>
                <a:spLocks/>
              </p:cNvSpPr>
              <p:nvPr/>
            </p:nvSpPr>
            <p:spPr bwMode="auto">
              <a:xfrm>
                <a:off x="1463" y="2174"/>
                <a:ext cx="8" cy="20"/>
              </a:xfrm>
              <a:custGeom>
                <a:avLst/>
                <a:gdLst>
                  <a:gd name="T0" fmla="*/ 13 w 20"/>
                  <a:gd name="T1" fmla="*/ 1 h 50"/>
                  <a:gd name="T2" fmla="*/ 12 w 20"/>
                  <a:gd name="T3" fmla="*/ 8 h 50"/>
                  <a:gd name="T4" fmla="*/ 8 w 20"/>
                  <a:gd name="T5" fmla="*/ 11 h 50"/>
                  <a:gd name="T6" fmla="*/ 2 w 20"/>
                  <a:gd name="T7" fmla="*/ 28 h 50"/>
                  <a:gd name="T8" fmla="*/ 4 w 20"/>
                  <a:gd name="T9" fmla="*/ 42 h 50"/>
                  <a:gd name="T10" fmla="*/ 1 w 20"/>
                  <a:gd name="T11" fmla="*/ 49 h 50"/>
                  <a:gd name="T12" fmla="*/ 8 w 20"/>
                  <a:gd name="T13" fmla="*/ 48 h 50"/>
                  <a:gd name="T14" fmla="*/ 11 w 20"/>
                  <a:gd name="T15" fmla="*/ 38 h 50"/>
                  <a:gd name="T16" fmla="*/ 9 w 20"/>
                  <a:gd name="T17" fmla="*/ 29 h 50"/>
                  <a:gd name="T18" fmla="*/ 11 w 20"/>
                  <a:gd name="T19" fmla="*/ 21 h 50"/>
                  <a:gd name="T20" fmla="*/ 19 w 20"/>
                  <a:gd name="T21" fmla="*/ 9 h 50"/>
                  <a:gd name="T22" fmla="*/ 13 w 20"/>
                  <a:gd name="T23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" h="50">
                    <a:moveTo>
                      <a:pt x="13" y="1"/>
                    </a:moveTo>
                    <a:cubicBezTo>
                      <a:pt x="10" y="3"/>
                      <a:pt x="13" y="6"/>
                      <a:pt x="12" y="8"/>
                    </a:cubicBezTo>
                    <a:cubicBezTo>
                      <a:pt x="11" y="9"/>
                      <a:pt x="8" y="11"/>
                      <a:pt x="8" y="11"/>
                    </a:cubicBezTo>
                    <a:cubicBezTo>
                      <a:pt x="5" y="15"/>
                      <a:pt x="0" y="22"/>
                      <a:pt x="2" y="28"/>
                    </a:cubicBezTo>
                    <a:cubicBezTo>
                      <a:pt x="4" y="34"/>
                      <a:pt x="5" y="38"/>
                      <a:pt x="4" y="42"/>
                    </a:cubicBezTo>
                    <a:cubicBezTo>
                      <a:pt x="4" y="47"/>
                      <a:pt x="1" y="49"/>
                      <a:pt x="1" y="49"/>
                    </a:cubicBezTo>
                    <a:cubicBezTo>
                      <a:pt x="5" y="50"/>
                      <a:pt x="6" y="49"/>
                      <a:pt x="8" y="48"/>
                    </a:cubicBezTo>
                    <a:cubicBezTo>
                      <a:pt x="9" y="47"/>
                      <a:pt x="12" y="42"/>
                      <a:pt x="11" y="38"/>
                    </a:cubicBezTo>
                    <a:cubicBezTo>
                      <a:pt x="10" y="33"/>
                      <a:pt x="11" y="33"/>
                      <a:pt x="9" y="29"/>
                    </a:cubicBezTo>
                    <a:cubicBezTo>
                      <a:pt x="7" y="25"/>
                      <a:pt x="8" y="23"/>
                      <a:pt x="11" y="21"/>
                    </a:cubicBezTo>
                    <a:cubicBezTo>
                      <a:pt x="13" y="18"/>
                      <a:pt x="17" y="14"/>
                      <a:pt x="19" y="9"/>
                    </a:cubicBezTo>
                    <a:cubicBezTo>
                      <a:pt x="20" y="5"/>
                      <a:pt x="16" y="0"/>
                      <a:pt x="13" y="1"/>
                    </a:cubicBezTo>
                  </a:path>
                </a:pathLst>
              </a:custGeom>
              <a:solidFill>
                <a:srgbClr val="EA6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134"/>
              <p:cNvSpPr>
                <a:spLocks/>
              </p:cNvSpPr>
              <p:nvPr/>
            </p:nvSpPr>
            <p:spPr bwMode="auto">
              <a:xfrm>
                <a:off x="1464" y="2175"/>
                <a:ext cx="6" cy="17"/>
              </a:xfrm>
              <a:custGeom>
                <a:avLst/>
                <a:gdLst>
                  <a:gd name="T0" fmla="*/ 12 w 14"/>
                  <a:gd name="T1" fmla="*/ 2 h 43"/>
                  <a:gd name="T2" fmla="*/ 8 w 14"/>
                  <a:gd name="T3" fmla="*/ 8 h 43"/>
                  <a:gd name="T4" fmla="*/ 6 w 14"/>
                  <a:gd name="T5" fmla="*/ 11 h 43"/>
                  <a:gd name="T6" fmla="*/ 2 w 14"/>
                  <a:gd name="T7" fmla="*/ 25 h 43"/>
                  <a:gd name="T8" fmla="*/ 3 w 14"/>
                  <a:gd name="T9" fmla="*/ 37 h 43"/>
                  <a:gd name="T10" fmla="*/ 1 w 14"/>
                  <a:gd name="T11" fmla="*/ 42 h 43"/>
                  <a:gd name="T12" fmla="*/ 5 w 14"/>
                  <a:gd name="T13" fmla="*/ 41 h 43"/>
                  <a:gd name="T14" fmla="*/ 7 w 14"/>
                  <a:gd name="T15" fmla="*/ 33 h 43"/>
                  <a:gd name="T16" fmla="*/ 6 w 14"/>
                  <a:gd name="T17" fmla="*/ 25 h 43"/>
                  <a:gd name="T18" fmla="*/ 7 w 14"/>
                  <a:gd name="T19" fmla="*/ 18 h 43"/>
                  <a:gd name="T20" fmla="*/ 12 w 14"/>
                  <a:gd name="T21" fmla="*/ 9 h 43"/>
                  <a:gd name="T22" fmla="*/ 12 w 14"/>
                  <a:gd name="T2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43">
                    <a:moveTo>
                      <a:pt x="12" y="2"/>
                    </a:moveTo>
                    <a:cubicBezTo>
                      <a:pt x="10" y="3"/>
                      <a:pt x="9" y="6"/>
                      <a:pt x="8" y="8"/>
                    </a:cubicBezTo>
                    <a:cubicBezTo>
                      <a:pt x="7" y="9"/>
                      <a:pt x="6" y="11"/>
                      <a:pt x="6" y="11"/>
                    </a:cubicBezTo>
                    <a:cubicBezTo>
                      <a:pt x="4" y="14"/>
                      <a:pt x="0" y="20"/>
                      <a:pt x="2" y="25"/>
                    </a:cubicBezTo>
                    <a:cubicBezTo>
                      <a:pt x="3" y="30"/>
                      <a:pt x="3" y="33"/>
                      <a:pt x="3" y="37"/>
                    </a:cubicBezTo>
                    <a:cubicBezTo>
                      <a:pt x="3" y="41"/>
                      <a:pt x="1" y="42"/>
                      <a:pt x="1" y="42"/>
                    </a:cubicBezTo>
                    <a:cubicBezTo>
                      <a:pt x="3" y="43"/>
                      <a:pt x="4" y="42"/>
                      <a:pt x="5" y="41"/>
                    </a:cubicBezTo>
                    <a:cubicBezTo>
                      <a:pt x="6" y="40"/>
                      <a:pt x="8" y="36"/>
                      <a:pt x="7" y="33"/>
                    </a:cubicBezTo>
                    <a:cubicBezTo>
                      <a:pt x="7" y="29"/>
                      <a:pt x="7" y="28"/>
                      <a:pt x="6" y="25"/>
                    </a:cubicBezTo>
                    <a:cubicBezTo>
                      <a:pt x="5" y="22"/>
                      <a:pt x="6" y="20"/>
                      <a:pt x="7" y="18"/>
                    </a:cubicBezTo>
                    <a:cubicBezTo>
                      <a:pt x="8" y="17"/>
                      <a:pt x="11" y="12"/>
                      <a:pt x="12" y="9"/>
                    </a:cubicBezTo>
                    <a:cubicBezTo>
                      <a:pt x="13" y="5"/>
                      <a:pt x="14" y="0"/>
                      <a:pt x="12" y="2"/>
                    </a:cubicBezTo>
                  </a:path>
                </a:pathLst>
              </a:custGeom>
              <a:solidFill>
                <a:srgbClr val="B24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135"/>
              <p:cNvSpPr>
                <a:spLocks/>
              </p:cNvSpPr>
              <p:nvPr/>
            </p:nvSpPr>
            <p:spPr bwMode="auto">
              <a:xfrm>
                <a:off x="1471" y="2176"/>
                <a:ext cx="7" cy="22"/>
              </a:xfrm>
              <a:custGeom>
                <a:avLst/>
                <a:gdLst>
                  <a:gd name="T0" fmla="*/ 12 w 20"/>
                  <a:gd name="T1" fmla="*/ 3 h 57"/>
                  <a:gd name="T2" fmla="*/ 13 w 20"/>
                  <a:gd name="T3" fmla="*/ 9 h 57"/>
                  <a:gd name="T4" fmla="*/ 8 w 20"/>
                  <a:gd name="T5" fmla="*/ 19 h 57"/>
                  <a:gd name="T6" fmla="*/ 8 w 20"/>
                  <a:gd name="T7" fmla="*/ 28 h 57"/>
                  <a:gd name="T8" fmla="*/ 7 w 20"/>
                  <a:gd name="T9" fmla="*/ 38 h 57"/>
                  <a:gd name="T10" fmla="*/ 0 w 20"/>
                  <a:gd name="T11" fmla="*/ 53 h 57"/>
                  <a:gd name="T12" fmla="*/ 4 w 20"/>
                  <a:gd name="T13" fmla="*/ 56 h 57"/>
                  <a:gd name="T14" fmla="*/ 10 w 20"/>
                  <a:gd name="T15" fmla="*/ 49 h 57"/>
                  <a:gd name="T16" fmla="*/ 15 w 20"/>
                  <a:gd name="T17" fmla="*/ 44 h 57"/>
                  <a:gd name="T18" fmla="*/ 18 w 20"/>
                  <a:gd name="T19" fmla="*/ 39 h 57"/>
                  <a:gd name="T20" fmla="*/ 16 w 20"/>
                  <a:gd name="T21" fmla="*/ 26 h 57"/>
                  <a:gd name="T22" fmla="*/ 18 w 20"/>
                  <a:gd name="T23" fmla="*/ 9 h 57"/>
                  <a:gd name="T24" fmla="*/ 12 w 20"/>
                  <a:gd name="T25" fmla="*/ 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57">
                    <a:moveTo>
                      <a:pt x="12" y="3"/>
                    </a:moveTo>
                    <a:cubicBezTo>
                      <a:pt x="12" y="3"/>
                      <a:pt x="15" y="6"/>
                      <a:pt x="13" y="9"/>
                    </a:cubicBezTo>
                    <a:cubicBezTo>
                      <a:pt x="12" y="11"/>
                      <a:pt x="8" y="17"/>
                      <a:pt x="8" y="19"/>
                    </a:cubicBezTo>
                    <a:cubicBezTo>
                      <a:pt x="8" y="21"/>
                      <a:pt x="7" y="23"/>
                      <a:pt x="8" y="28"/>
                    </a:cubicBezTo>
                    <a:cubicBezTo>
                      <a:pt x="8" y="32"/>
                      <a:pt x="12" y="33"/>
                      <a:pt x="7" y="38"/>
                    </a:cubicBezTo>
                    <a:cubicBezTo>
                      <a:pt x="3" y="43"/>
                      <a:pt x="1" y="52"/>
                      <a:pt x="0" y="53"/>
                    </a:cubicBezTo>
                    <a:cubicBezTo>
                      <a:pt x="2" y="55"/>
                      <a:pt x="3" y="57"/>
                      <a:pt x="4" y="56"/>
                    </a:cubicBezTo>
                    <a:cubicBezTo>
                      <a:pt x="6" y="55"/>
                      <a:pt x="9" y="52"/>
                      <a:pt x="10" y="49"/>
                    </a:cubicBezTo>
                    <a:cubicBezTo>
                      <a:pt x="10" y="47"/>
                      <a:pt x="13" y="46"/>
                      <a:pt x="15" y="44"/>
                    </a:cubicBezTo>
                    <a:cubicBezTo>
                      <a:pt x="16" y="43"/>
                      <a:pt x="17" y="41"/>
                      <a:pt x="18" y="39"/>
                    </a:cubicBezTo>
                    <a:cubicBezTo>
                      <a:pt x="18" y="34"/>
                      <a:pt x="18" y="31"/>
                      <a:pt x="16" y="26"/>
                    </a:cubicBezTo>
                    <a:cubicBezTo>
                      <a:pt x="15" y="20"/>
                      <a:pt x="16" y="12"/>
                      <a:pt x="18" y="9"/>
                    </a:cubicBezTo>
                    <a:cubicBezTo>
                      <a:pt x="20" y="6"/>
                      <a:pt x="14" y="0"/>
                      <a:pt x="12" y="3"/>
                    </a:cubicBezTo>
                  </a:path>
                </a:pathLst>
              </a:custGeom>
              <a:solidFill>
                <a:srgbClr val="EA6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136"/>
              <p:cNvSpPr>
                <a:spLocks/>
              </p:cNvSpPr>
              <p:nvPr/>
            </p:nvSpPr>
            <p:spPr bwMode="auto">
              <a:xfrm>
                <a:off x="1472" y="2179"/>
                <a:ext cx="5" cy="16"/>
              </a:xfrm>
              <a:custGeom>
                <a:avLst/>
                <a:gdLst>
                  <a:gd name="T0" fmla="*/ 9 w 14"/>
                  <a:gd name="T1" fmla="*/ 2 h 39"/>
                  <a:gd name="T2" fmla="*/ 9 w 14"/>
                  <a:gd name="T3" fmla="*/ 6 h 39"/>
                  <a:gd name="T4" fmla="*/ 6 w 14"/>
                  <a:gd name="T5" fmla="*/ 13 h 39"/>
                  <a:gd name="T6" fmla="*/ 6 w 14"/>
                  <a:gd name="T7" fmla="*/ 19 h 39"/>
                  <a:gd name="T8" fmla="*/ 6 w 14"/>
                  <a:gd name="T9" fmla="*/ 26 h 39"/>
                  <a:gd name="T10" fmla="*/ 0 w 14"/>
                  <a:gd name="T11" fmla="*/ 37 h 39"/>
                  <a:gd name="T12" fmla="*/ 3 w 14"/>
                  <a:gd name="T13" fmla="*/ 39 h 39"/>
                  <a:gd name="T14" fmla="*/ 7 w 14"/>
                  <a:gd name="T15" fmla="*/ 34 h 39"/>
                  <a:gd name="T16" fmla="*/ 12 w 14"/>
                  <a:gd name="T17" fmla="*/ 27 h 39"/>
                  <a:gd name="T18" fmla="*/ 12 w 14"/>
                  <a:gd name="T19" fmla="*/ 18 h 39"/>
                  <a:gd name="T20" fmla="*/ 13 w 14"/>
                  <a:gd name="T21" fmla="*/ 6 h 39"/>
                  <a:gd name="T22" fmla="*/ 9 w 14"/>
                  <a:gd name="T23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39">
                    <a:moveTo>
                      <a:pt x="9" y="2"/>
                    </a:moveTo>
                    <a:cubicBezTo>
                      <a:pt x="9" y="2"/>
                      <a:pt x="10" y="4"/>
                      <a:pt x="9" y="6"/>
                    </a:cubicBezTo>
                    <a:cubicBezTo>
                      <a:pt x="8" y="8"/>
                      <a:pt x="6" y="12"/>
                      <a:pt x="6" y="13"/>
                    </a:cubicBezTo>
                    <a:cubicBezTo>
                      <a:pt x="6" y="15"/>
                      <a:pt x="5" y="16"/>
                      <a:pt x="6" y="19"/>
                    </a:cubicBezTo>
                    <a:cubicBezTo>
                      <a:pt x="6" y="22"/>
                      <a:pt x="9" y="23"/>
                      <a:pt x="6" y="26"/>
                    </a:cubicBezTo>
                    <a:cubicBezTo>
                      <a:pt x="2" y="30"/>
                      <a:pt x="1" y="36"/>
                      <a:pt x="0" y="37"/>
                    </a:cubicBezTo>
                    <a:cubicBezTo>
                      <a:pt x="2" y="38"/>
                      <a:pt x="2" y="39"/>
                      <a:pt x="3" y="39"/>
                    </a:cubicBezTo>
                    <a:cubicBezTo>
                      <a:pt x="5" y="38"/>
                      <a:pt x="6" y="36"/>
                      <a:pt x="7" y="34"/>
                    </a:cubicBezTo>
                    <a:cubicBezTo>
                      <a:pt x="8" y="32"/>
                      <a:pt x="12" y="31"/>
                      <a:pt x="12" y="27"/>
                    </a:cubicBezTo>
                    <a:cubicBezTo>
                      <a:pt x="13" y="24"/>
                      <a:pt x="12" y="22"/>
                      <a:pt x="12" y="18"/>
                    </a:cubicBezTo>
                    <a:cubicBezTo>
                      <a:pt x="11" y="14"/>
                      <a:pt x="11" y="9"/>
                      <a:pt x="13" y="6"/>
                    </a:cubicBezTo>
                    <a:cubicBezTo>
                      <a:pt x="14" y="4"/>
                      <a:pt x="10" y="0"/>
                      <a:pt x="9" y="2"/>
                    </a:cubicBezTo>
                  </a:path>
                </a:pathLst>
              </a:custGeom>
              <a:solidFill>
                <a:srgbClr val="B24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137"/>
              <p:cNvSpPr>
                <a:spLocks/>
              </p:cNvSpPr>
              <p:nvPr/>
            </p:nvSpPr>
            <p:spPr bwMode="auto">
              <a:xfrm>
                <a:off x="1480" y="2179"/>
                <a:ext cx="6" cy="17"/>
              </a:xfrm>
              <a:custGeom>
                <a:avLst/>
                <a:gdLst>
                  <a:gd name="T0" fmla="*/ 6 w 15"/>
                  <a:gd name="T1" fmla="*/ 0 h 46"/>
                  <a:gd name="T2" fmla="*/ 9 w 15"/>
                  <a:gd name="T3" fmla="*/ 7 h 46"/>
                  <a:gd name="T4" fmla="*/ 5 w 15"/>
                  <a:gd name="T5" fmla="*/ 18 h 46"/>
                  <a:gd name="T6" fmla="*/ 5 w 15"/>
                  <a:gd name="T7" fmla="*/ 29 h 46"/>
                  <a:gd name="T8" fmla="*/ 0 w 15"/>
                  <a:gd name="T9" fmla="*/ 40 h 46"/>
                  <a:gd name="T10" fmla="*/ 5 w 15"/>
                  <a:gd name="T11" fmla="*/ 46 h 46"/>
                  <a:gd name="T12" fmla="*/ 8 w 15"/>
                  <a:gd name="T13" fmla="*/ 39 h 46"/>
                  <a:gd name="T14" fmla="*/ 15 w 15"/>
                  <a:gd name="T15" fmla="*/ 27 h 46"/>
                  <a:gd name="T16" fmla="*/ 13 w 15"/>
                  <a:gd name="T17" fmla="*/ 14 h 46"/>
                  <a:gd name="T18" fmla="*/ 12 w 15"/>
                  <a:gd name="T19" fmla="*/ 1 h 46"/>
                  <a:gd name="T20" fmla="*/ 6 w 15"/>
                  <a:gd name="T2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46">
                    <a:moveTo>
                      <a:pt x="6" y="0"/>
                    </a:moveTo>
                    <a:cubicBezTo>
                      <a:pt x="6" y="0"/>
                      <a:pt x="9" y="5"/>
                      <a:pt x="9" y="7"/>
                    </a:cubicBezTo>
                    <a:cubicBezTo>
                      <a:pt x="8" y="9"/>
                      <a:pt x="6" y="13"/>
                      <a:pt x="5" y="18"/>
                    </a:cubicBezTo>
                    <a:cubicBezTo>
                      <a:pt x="4" y="22"/>
                      <a:pt x="8" y="24"/>
                      <a:pt x="5" y="29"/>
                    </a:cubicBezTo>
                    <a:cubicBezTo>
                      <a:pt x="3" y="34"/>
                      <a:pt x="3" y="38"/>
                      <a:pt x="0" y="40"/>
                    </a:cubicBezTo>
                    <a:cubicBezTo>
                      <a:pt x="3" y="45"/>
                      <a:pt x="4" y="46"/>
                      <a:pt x="5" y="46"/>
                    </a:cubicBezTo>
                    <a:cubicBezTo>
                      <a:pt x="6" y="46"/>
                      <a:pt x="5" y="44"/>
                      <a:pt x="8" y="39"/>
                    </a:cubicBezTo>
                    <a:cubicBezTo>
                      <a:pt x="11" y="35"/>
                      <a:pt x="15" y="31"/>
                      <a:pt x="15" y="27"/>
                    </a:cubicBezTo>
                    <a:cubicBezTo>
                      <a:pt x="15" y="22"/>
                      <a:pt x="13" y="17"/>
                      <a:pt x="13" y="14"/>
                    </a:cubicBezTo>
                    <a:cubicBezTo>
                      <a:pt x="13" y="11"/>
                      <a:pt x="15" y="2"/>
                      <a:pt x="12" y="1"/>
                    </a:cubicBezTo>
                    <a:cubicBezTo>
                      <a:pt x="9" y="0"/>
                      <a:pt x="10" y="0"/>
                      <a:pt x="6" y="0"/>
                    </a:cubicBezTo>
                  </a:path>
                </a:pathLst>
              </a:custGeom>
              <a:solidFill>
                <a:srgbClr val="EA6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138"/>
              <p:cNvSpPr>
                <a:spLocks/>
              </p:cNvSpPr>
              <p:nvPr/>
            </p:nvSpPr>
            <p:spPr bwMode="auto">
              <a:xfrm>
                <a:off x="1482" y="2180"/>
                <a:ext cx="4" cy="15"/>
              </a:xfrm>
              <a:custGeom>
                <a:avLst/>
                <a:gdLst>
                  <a:gd name="T0" fmla="*/ 6 w 10"/>
                  <a:gd name="T1" fmla="*/ 3 h 38"/>
                  <a:gd name="T2" fmla="*/ 5 w 10"/>
                  <a:gd name="T3" fmla="*/ 8 h 38"/>
                  <a:gd name="T4" fmla="*/ 3 w 10"/>
                  <a:gd name="T5" fmla="*/ 16 h 38"/>
                  <a:gd name="T6" fmla="*/ 3 w 10"/>
                  <a:gd name="T7" fmla="*/ 25 h 38"/>
                  <a:gd name="T8" fmla="*/ 0 w 10"/>
                  <a:gd name="T9" fmla="*/ 34 h 38"/>
                  <a:gd name="T10" fmla="*/ 2 w 10"/>
                  <a:gd name="T11" fmla="*/ 38 h 38"/>
                  <a:gd name="T12" fmla="*/ 4 w 10"/>
                  <a:gd name="T13" fmla="*/ 33 h 38"/>
                  <a:gd name="T14" fmla="*/ 8 w 10"/>
                  <a:gd name="T15" fmla="*/ 23 h 38"/>
                  <a:gd name="T16" fmla="*/ 7 w 10"/>
                  <a:gd name="T17" fmla="*/ 13 h 38"/>
                  <a:gd name="T18" fmla="*/ 8 w 10"/>
                  <a:gd name="T19" fmla="*/ 1 h 38"/>
                  <a:gd name="T20" fmla="*/ 6 w 10"/>
                  <a:gd name="T21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38">
                    <a:moveTo>
                      <a:pt x="6" y="3"/>
                    </a:moveTo>
                    <a:cubicBezTo>
                      <a:pt x="6" y="3"/>
                      <a:pt x="5" y="7"/>
                      <a:pt x="5" y="8"/>
                    </a:cubicBezTo>
                    <a:cubicBezTo>
                      <a:pt x="5" y="10"/>
                      <a:pt x="3" y="13"/>
                      <a:pt x="3" y="16"/>
                    </a:cubicBezTo>
                    <a:cubicBezTo>
                      <a:pt x="2" y="20"/>
                      <a:pt x="4" y="21"/>
                      <a:pt x="3" y="25"/>
                    </a:cubicBezTo>
                    <a:cubicBezTo>
                      <a:pt x="1" y="29"/>
                      <a:pt x="2" y="32"/>
                      <a:pt x="0" y="34"/>
                    </a:cubicBezTo>
                    <a:cubicBezTo>
                      <a:pt x="1" y="37"/>
                      <a:pt x="2" y="38"/>
                      <a:pt x="2" y="38"/>
                    </a:cubicBezTo>
                    <a:cubicBezTo>
                      <a:pt x="3" y="37"/>
                      <a:pt x="2" y="36"/>
                      <a:pt x="4" y="33"/>
                    </a:cubicBezTo>
                    <a:cubicBezTo>
                      <a:pt x="5" y="29"/>
                      <a:pt x="7" y="26"/>
                      <a:pt x="8" y="23"/>
                    </a:cubicBezTo>
                    <a:cubicBezTo>
                      <a:pt x="8" y="19"/>
                      <a:pt x="7" y="15"/>
                      <a:pt x="7" y="13"/>
                    </a:cubicBezTo>
                    <a:cubicBezTo>
                      <a:pt x="7" y="11"/>
                      <a:pt x="10" y="2"/>
                      <a:pt x="8" y="1"/>
                    </a:cubicBezTo>
                    <a:cubicBezTo>
                      <a:pt x="7" y="0"/>
                      <a:pt x="7" y="3"/>
                      <a:pt x="6" y="3"/>
                    </a:cubicBezTo>
                  </a:path>
                </a:pathLst>
              </a:custGeom>
              <a:solidFill>
                <a:srgbClr val="B24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139"/>
              <p:cNvSpPr>
                <a:spLocks/>
              </p:cNvSpPr>
              <p:nvPr/>
            </p:nvSpPr>
            <p:spPr bwMode="auto">
              <a:xfrm>
                <a:off x="1486" y="2181"/>
                <a:ext cx="5" cy="16"/>
              </a:xfrm>
              <a:custGeom>
                <a:avLst/>
                <a:gdLst>
                  <a:gd name="T0" fmla="*/ 9 w 12"/>
                  <a:gd name="T1" fmla="*/ 0 h 41"/>
                  <a:gd name="T2" fmla="*/ 10 w 12"/>
                  <a:gd name="T3" fmla="*/ 20 h 41"/>
                  <a:gd name="T4" fmla="*/ 10 w 12"/>
                  <a:gd name="T5" fmla="*/ 32 h 41"/>
                  <a:gd name="T6" fmla="*/ 6 w 12"/>
                  <a:gd name="T7" fmla="*/ 39 h 41"/>
                  <a:gd name="T8" fmla="*/ 2 w 12"/>
                  <a:gd name="T9" fmla="*/ 37 h 41"/>
                  <a:gd name="T10" fmla="*/ 6 w 12"/>
                  <a:gd name="T11" fmla="*/ 29 h 41"/>
                  <a:gd name="T12" fmla="*/ 4 w 12"/>
                  <a:gd name="T13" fmla="*/ 21 h 41"/>
                  <a:gd name="T14" fmla="*/ 9 w 12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1">
                    <a:moveTo>
                      <a:pt x="9" y="0"/>
                    </a:moveTo>
                    <a:cubicBezTo>
                      <a:pt x="9" y="0"/>
                      <a:pt x="10" y="15"/>
                      <a:pt x="10" y="20"/>
                    </a:cubicBezTo>
                    <a:cubicBezTo>
                      <a:pt x="10" y="25"/>
                      <a:pt x="12" y="28"/>
                      <a:pt x="10" y="32"/>
                    </a:cubicBezTo>
                    <a:cubicBezTo>
                      <a:pt x="7" y="37"/>
                      <a:pt x="6" y="39"/>
                      <a:pt x="6" y="39"/>
                    </a:cubicBezTo>
                    <a:cubicBezTo>
                      <a:pt x="6" y="39"/>
                      <a:pt x="0" y="41"/>
                      <a:pt x="2" y="37"/>
                    </a:cubicBezTo>
                    <a:cubicBezTo>
                      <a:pt x="5" y="34"/>
                      <a:pt x="5" y="32"/>
                      <a:pt x="6" y="29"/>
                    </a:cubicBezTo>
                    <a:cubicBezTo>
                      <a:pt x="6" y="25"/>
                      <a:pt x="5" y="27"/>
                      <a:pt x="4" y="21"/>
                    </a:cubicBezTo>
                    <a:cubicBezTo>
                      <a:pt x="4" y="14"/>
                      <a:pt x="1" y="1"/>
                      <a:pt x="9" y="0"/>
                    </a:cubicBezTo>
                  </a:path>
                </a:pathLst>
              </a:custGeom>
              <a:solidFill>
                <a:srgbClr val="EA6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140"/>
              <p:cNvSpPr>
                <a:spLocks/>
              </p:cNvSpPr>
              <p:nvPr/>
            </p:nvSpPr>
            <p:spPr bwMode="auto">
              <a:xfrm>
                <a:off x="1487" y="2182"/>
                <a:ext cx="3" cy="14"/>
              </a:xfrm>
              <a:custGeom>
                <a:avLst/>
                <a:gdLst>
                  <a:gd name="T0" fmla="*/ 6 w 7"/>
                  <a:gd name="T1" fmla="*/ 0 h 35"/>
                  <a:gd name="T2" fmla="*/ 6 w 7"/>
                  <a:gd name="T3" fmla="*/ 17 h 35"/>
                  <a:gd name="T4" fmla="*/ 5 w 7"/>
                  <a:gd name="T5" fmla="*/ 28 h 35"/>
                  <a:gd name="T6" fmla="*/ 3 w 7"/>
                  <a:gd name="T7" fmla="*/ 33 h 35"/>
                  <a:gd name="T8" fmla="*/ 1 w 7"/>
                  <a:gd name="T9" fmla="*/ 32 h 35"/>
                  <a:gd name="T10" fmla="*/ 3 w 7"/>
                  <a:gd name="T11" fmla="*/ 25 h 35"/>
                  <a:gd name="T12" fmla="*/ 3 w 7"/>
                  <a:gd name="T13" fmla="*/ 18 h 35"/>
                  <a:gd name="T14" fmla="*/ 6 w 7"/>
                  <a:gd name="T1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35">
                    <a:moveTo>
                      <a:pt x="6" y="0"/>
                    </a:moveTo>
                    <a:cubicBezTo>
                      <a:pt x="6" y="0"/>
                      <a:pt x="6" y="12"/>
                      <a:pt x="6" y="17"/>
                    </a:cubicBezTo>
                    <a:cubicBezTo>
                      <a:pt x="6" y="21"/>
                      <a:pt x="7" y="24"/>
                      <a:pt x="5" y="28"/>
                    </a:cubicBezTo>
                    <a:cubicBezTo>
                      <a:pt x="4" y="32"/>
                      <a:pt x="3" y="33"/>
                      <a:pt x="3" y="33"/>
                    </a:cubicBezTo>
                    <a:cubicBezTo>
                      <a:pt x="3" y="33"/>
                      <a:pt x="0" y="35"/>
                      <a:pt x="1" y="32"/>
                    </a:cubicBezTo>
                    <a:cubicBezTo>
                      <a:pt x="2" y="29"/>
                      <a:pt x="3" y="27"/>
                      <a:pt x="3" y="25"/>
                    </a:cubicBezTo>
                    <a:cubicBezTo>
                      <a:pt x="4" y="22"/>
                      <a:pt x="3" y="23"/>
                      <a:pt x="3" y="18"/>
                    </a:cubicBezTo>
                    <a:cubicBezTo>
                      <a:pt x="3" y="12"/>
                      <a:pt x="1" y="1"/>
                      <a:pt x="6" y="0"/>
                    </a:cubicBezTo>
                  </a:path>
                </a:pathLst>
              </a:custGeom>
              <a:solidFill>
                <a:srgbClr val="B24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1141"/>
              <p:cNvSpPr>
                <a:spLocks/>
              </p:cNvSpPr>
              <p:nvPr/>
            </p:nvSpPr>
            <p:spPr bwMode="auto">
              <a:xfrm>
                <a:off x="1492" y="2184"/>
                <a:ext cx="8" cy="14"/>
              </a:xfrm>
              <a:custGeom>
                <a:avLst/>
                <a:gdLst>
                  <a:gd name="T0" fmla="*/ 6 w 19"/>
                  <a:gd name="T1" fmla="*/ 1 h 36"/>
                  <a:gd name="T2" fmla="*/ 13 w 19"/>
                  <a:gd name="T3" fmla="*/ 7 h 36"/>
                  <a:gd name="T4" fmla="*/ 16 w 19"/>
                  <a:gd name="T5" fmla="*/ 15 h 36"/>
                  <a:gd name="T6" fmla="*/ 13 w 19"/>
                  <a:gd name="T7" fmla="*/ 28 h 36"/>
                  <a:gd name="T8" fmla="*/ 4 w 19"/>
                  <a:gd name="T9" fmla="*/ 32 h 36"/>
                  <a:gd name="T10" fmla="*/ 5 w 19"/>
                  <a:gd name="T11" fmla="*/ 25 h 36"/>
                  <a:gd name="T12" fmla="*/ 3 w 19"/>
                  <a:gd name="T13" fmla="*/ 15 h 36"/>
                  <a:gd name="T14" fmla="*/ 6 w 19"/>
                  <a:gd name="T15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6">
                    <a:moveTo>
                      <a:pt x="6" y="1"/>
                    </a:moveTo>
                    <a:cubicBezTo>
                      <a:pt x="7" y="0"/>
                      <a:pt x="11" y="5"/>
                      <a:pt x="13" y="7"/>
                    </a:cubicBezTo>
                    <a:cubicBezTo>
                      <a:pt x="15" y="10"/>
                      <a:pt x="17" y="10"/>
                      <a:pt x="16" y="15"/>
                    </a:cubicBezTo>
                    <a:cubicBezTo>
                      <a:pt x="15" y="19"/>
                      <a:pt x="19" y="25"/>
                      <a:pt x="13" y="28"/>
                    </a:cubicBezTo>
                    <a:cubicBezTo>
                      <a:pt x="8" y="32"/>
                      <a:pt x="6" y="36"/>
                      <a:pt x="4" y="32"/>
                    </a:cubicBezTo>
                    <a:cubicBezTo>
                      <a:pt x="1" y="29"/>
                      <a:pt x="3" y="27"/>
                      <a:pt x="5" y="25"/>
                    </a:cubicBezTo>
                    <a:cubicBezTo>
                      <a:pt x="7" y="23"/>
                      <a:pt x="5" y="18"/>
                      <a:pt x="3" y="15"/>
                    </a:cubicBezTo>
                    <a:cubicBezTo>
                      <a:pt x="1" y="11"/>
                      <a:pt x="0" y="5"/>
                      <a:pt x="6" y="1"/>
                    </a:cubicBezTo>
                  </a:path>
                </a:pathLst>
              </a:custGeom>
              <a:solidFill>
                <a:srgbClr val="975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142"/>
              <p:cNvSpPr>
                <a:spLocks/>
              </p:cNvSpPr>
              <p:nvPr/>
            </p:nvSpPr>
            <p:spPr bwMode="auto">
              <a:xfrm>
                <a:off x="1493" y="2186"/>
                <a:ext cx="5" cy="10"/>
              </a:xfrm>
              <a:custGeom>
                <a:avLst/>
                <a:gdLst>
                  <a:gd name="T0" fmla="*/ 4 w 13"/>
                  <a:gd name="T1" fmla="*/ 0 h 27"/>
                  <a:gd name="T2" fmla="*/ 9 w 13"/>
                  <a:gd name="T3" fmla="*/ 5 h 27"/>
                  <a:gd name="T4" fmla="*/ 11 w 13"/>
                  <a:gd name="T5" fmla="*/ 11 h 27"/>
                  <a:gd name="T6" fmla="*/ 9 w 13"/>
                  <a:gd name="T7" fmla="*/ 21 h 27"/>
                  <a:gd name="T8" fmla="*/ 2 w 13"/>
                  <a:gd name="T9" fmla="*/ 24 h 27"/>
                  <a:gd name="T10" fmla="*/ 3 w 13"/>
                  <a:gd name="T11" fmla="*/ 18 h 27"/>
                  <a:gd name="T12" fmla="*/ 2 w 13"/>
                  <a:gd name="T13" fmla="*/ 11 h 27"/>
                  <a:gd name="T14" fmla="*/ 4 w 13"/>
                  <a:gd name="T1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7">
                    <a:moveTo>
                      <a:pt x="4" y="0"/>
                    </a:moveTo>
                    <a:cubicBezTo>
                      <a:pt x="4" y="0"/>
                      <a:pt x="7" y="3"/>
                      <a:pt x="9" y="5"/>
                    </a:cubicBezTo>
                    <a:cubicBezTo>
                      <a:pt x="10" y="7"/>
                      <a:pt x="11" y="7"/>
                      <a:pt x="11" y="11"/>
                    </a:cubicBezTo>
                    <a:cubicBezTo>
                      <a:pt x="10" y="14"/>
                      <a:pt x="13" y="18"/>
                      <a:pt x="9" y="21"/>
                    </a:cubicBezTo>
                    <a:cubicBezTo>
                      <a:pt x="5" y="24"/>
                      <a:pt x="4" y="27"/>
                      <a:pt x="2" y="24"/>
                    </a:cubicBezTo>
                    <a:cubicBezTo>
                      <a:pt x="0" y="21"/>
                      <a:pt x="2" y="20"/>
                      <a:pt x="3" y="18"/>
                    </a:cubicBezTo>
                    <a:cubicBezTo>
                      <a:pt x="4" y="16"/>
                      <a:pt x="3" y="13"/>
                      <a:pt x="2" y="11"/>
                    </a:cubicBezTo>
                    <a:cubicBezTo>
                      <a:pt x="1" y="8"/>
                      <a:pt x="0" y="3"/>
                      <a:pt x="4" y="0"/>
                    </a:cubicBezTo>
                  </a:path>
                </a:pathLst>
              </a:custGeom>
              <a:solidFill>
                <a:srgbClr val="592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143"/>
              <p:cNvSpPr>
                <a:spLocks/>
              </p:cNvSpPr>
              <p:nvPr/>
            </p:nvSpPr>
            <p:spPr bwMode="auto">
              <a:xfrm>
                <a:off x="1437" y="2177"/>
                <a:ext cx="10" cy="4"/>
              </a:xfrm>
              <a:custGeom>
                <a:avLst/>
                <a:gdLst>
                  <a:gd name="T0" fmla="*/ 9 w 24"/>
                  <a:gd name="T1" fmla="*/ 2 h 11"/>
                  <a:gd name="T2" fmla="*/ 0 w 24"/>
                  <a:gd name="T3" fmla="*/ 0 h 11"/>
                  <a:gd name="T4" fmla="*/ 8 w 24"/>
                  <a:gd name="T5" fmla="*/ 1 h 11"/>
                  <a:gd name="T6" fmla="*/ 17 w 24"/>
                  <a:gd name="T7" fmla="*/ 5 h 11"/>
                  <a:gd name="T8" fmla="*/ 24 w 24"/>
                  <a:gd name="T9" fmla="*/ 11 h 11"/>
                  <a:gd name="T10" fmla="*/ 16 w 24"/>
                  <a:gd name="T11" fmla="*/ 6 h 11"/>
                  <a:gd name="T12" fmla="*/ 9 w 24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1">
                    <a:moveTo>
                      <a:pt x="9" y="2"/>
                    </a:moveTo>
                    <a:cubicBezTo>
                      <a:pt x="5" y="1"/>
                      <a:pt x="2" y="1"/>
                      <a:pt x="0" y="0"/>
                    </a:cubicBezTo>
                    <a:cubicBezTo>
                      <a:pt x="0" y="0"/>
                      <a:pt x="4" y="0"/>
                      <a:pt x="8" y="1"/>
                    </a:cubicBezTo>
                    <a:cubicBezTo>
                      <a:pt x="12" y="2"/>
                      <a:pt x="15" y="4"/>
                      <a:pt x="17" y="5"/>
                    </a:cubicBezTo>
                    <a:cubicBezTo>
                      <a:pt x="20" y="7"/>
                      <a:pt x="22" y="11"/>
                      <a:pt x="24" y="11"/>
                    </a:cubicBezTo>
                    <a:cubicBezTo>
                      <a:pt x="20" y="10"/>
                      <a:pt x="19" y="8"/>
                      <a:pt x="16" y="6"/>
                    </a:cubicBezTo>
                    <a:cubicBezTo>
                      <a:pt x="15" y="6"/>
                      <a:pt x="12" y="3"/>
                      <a:pt x="9" y="2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144"/>
              <p:cNvSpPr>
                <a:spLocks/>
              </p:cNvSpPr>
              <p:nvPr/>
            </p:nvSpPr>
            <p:spPr bwMode="auto">
              <a:xfrm>
                <a:off x="1438" y="2178"/>
                <a:ext cx="8" cy="3"/>
              </a:xfrm>
              <a:custGeom>
                <a:avLst/>
                <a:gdLst>
                  <a:gd name="T0" fmla="*/ 7 w 21"/>
                  <a:gd name="T1" fmla="*/ 2 h 9"/>
                  <a:gd name="T2" fmla="*/ 0 w 21"/>
                  <a:gd name="T3" fmla="*/ 0 h 9"/>
                  <a:gd name="T4" fmla="*/ 7 w 21"/>
                  <a:gd name="T5" fmla="*/ 1 h 9"/>
                  <a:gd name="T6" fmla="*/ 13 w 21"/>
                  <a:gd name="T7" fmla="*/ 4 h 9"/>
                  <a:gd name="T8" fmla="*/ 21 w 21"/>
                  <a:gd name="T9" fmla="*/ 9 h 9"/>
                  <a:gd name="T10" fmla="*/ 12 w 21"/>
                  <a:gd name="T11" fmla="*/ 6 h 9"/>
                  <a:gd name="T12" fmla="*/ 7 w 21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7" y="2"/>
                    </a:moveTo>
                    <a:cubicBezTo>
                      <a:pt x="5" y="1"/>
                      <a:pt x="1" y="1"/>
                      <a:pt x="0" y="0"/>
                    </a:cubicBezTo>
                    <a:cubicBezTo>
                      <a:pt x="0" y="0"/>
                      <a:pt x="3" y="0"/>
                      <a:pt x="7" y="1"/>
                    </a:cubicBezTo>
                    <a:cubicBezTo>
                      <a:pt x="9" y="2"/>
                      <a:pt x="12" y="4"/>
                      <a:pt x="13" y="4"/>
                    </a:cubicBezTo>
                    <a:cubicBezTo>
                      <a:pt x="16" y="6"/>
                      <a:pt x="19" y="9"/>
                      <a:pt x="21" y="9"/>
                    </a:cubicBezTo>
                    <a:cubicBezTo>
                      <a:pt x="17" y="9"/>
                      <a:pt x="15" y="7"/>
                      <a:pt x="12" y="6"/>
                    </a:cubicBezTo>
                    <a:cubicBezTo>
                      <a:pt x="10" y="5"/>
                      <a:pt x="9" y="3"/>
                      <a:pt x="7" y="2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145"/>
              <p:cNvSpPr>
                <a:spLocks/>
              </p:cNvSpPr>
              <p:nvPr/>
            </p:nvSpPr>
            <p:spPr bwMode="auto">
              <a:xfrm>
                <a:off x="1438" y="2180"/>
                <a:ext cx="7" cy="2"/>
              </a:xfrm>
              <a:custGeom>
                <a:avLst/>
                <a:gdLst>
                  <a:gd name="T0" fmla="*/ 0 w 19"/>
                  <a:gd name="T1" fmla="*/ 0 h 5"/>
                  <a:gd name="T2" fmla="*/ 10 w 19"/>
                  <a:gd name="T3" fmla="*/ 1 h 5"/>
                  <a:gd name="T4" fmla="*/ 19 w 19"/>
                  <a:gd name="T5" fmla="*/ 5 h 5"/>
                  <a:gd name="T6" fmla="*/ 10 w 19"/>
                  <a:gd name="T7" fmla="*/ 3 h 5"/>
                  <a:gd name="T8" fmla="*/ 0 w 19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5">
                    <a:moveTo>
                      <a:pt x="0" y="0"/>
                    </a:moveTo>
                    <a:cubicBezTo>
                      <a:pt x="0" y="0"/>
                      <a:pt x="7" y="0"/>
                      <a:pt x="10" y="1"/>
                    </a:cubicBezTo>
                    <a:cubicBezTo>
                      <a:pt x="14" y="2"/>
                      <a:pt x="17" y="5"/>
                      <a:pt x="19" y="5"/>
                    </a:cubicBezTo>
                    <a:cubicBezTo>
                      <a:pt x="15" y="5"/>
                      <a:pt x="13" y="3"/>
                      <a:pt x="10" y="3"/>
                    </a:cubicBezTo>
                    <a:cubicBezTo>
                      <a:pt x="6" y="2"/>
                      <a:pt x="4" y="1"/>
                      <a:pt x="0" y="0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1146"/>
              <p:cNvSpPr>
                <a:spLocks/>
              </p:cNvSpPr>
              <p:nvPr/>
            </p:nvSpPr>
            <p:spPr bwMode="auto">
              <a:xfrm>
                <a:off x="1438" y="2182"/>
                <a:ext cx="6" cy="1"/>
              </a:xfrm>
              <a:custGeom>
                <a:avLst/>
                <a:gdLst>
                  <a:gd name="T0" fmla="*/ 15 w 15"/>
                  <a:gd name="T1" fmla="*/ 2 h 2"/>
                  <a:gd name="T2" fmla="*/ 10 w 15"/>
                  <a:gd name="T3" fmla="*/ 1 h 2"/>
                  <a:gd name="T4" fmla="*/ 5 w 15"/>
                  <a:gd name="T5" fmla="*/ 1 h 2"/>
                  <a:gd name="T6" fmla="*/ 0 w 15"/>
                  <a:gd name="T7" fmla="*/ 1 h 2"/>
                  <a:gd name="T8" fmla="*/ 3 w 15"/>
                  <a:gd name="T9" fmla="*/ 2 h 2"/>
                  <a:gd name="T10" fmla="*/ 15 w 15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2">
                    <a:moveTo>
                      <a:pt x="15" y="2"/>
                    </a:moveTo>
                    <a:cubicBezTo>
                      <a:pt x="15" y="2"/>
                      <a:pt x="12" y="0"/>
                      <a:pt x="10" y="1"/>
                    </a:cubicBezTo>
                    <a:cubicBezTo>
                      <a:pt x="8" y="1"/>
                      <a:pt x="8" y="2"/>
                      <a:pt x="5" y="1"/>
                    </a:cubicBezTo>
                    <a:cubicBezTo>
                      <a:pt x="2" y="1"/>
                      <a:pt x="0" y="1"/>
                      <a:pt x="0" y="1"/>
                    </a:cubicBezTo>
                    <a:cubicBezTo>
                      <a:pt x="1" y="2"/>
                      <a:pt x="0" y="1"/>
                      <a:pt x="3" y="2"/>
                    </a:cubicBezTo>
                    <a:cubicBezTo>
                      <a:pt x="6" y="2"/>
                      <a:pt x="11" y="1"/>
                      <a:pt x="15" y="2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1147"/>
              <p:cNvSpPr>
                <a:spLocks/>
              </p:cNvSpPr>
              <p:nvPr/>
            </p:nvSpPr>
            <p:spPr bwMode="auto">
              <a:xfrm>
                <a:off x="1438" y="2184"/>
                <a:ext cx="5" cy="2"/>
              </a:xfrm>
              <a:custGeom>
                <a:avLst/>
                <a:gdLst>
                  <a:gd name="T0" fmla="*/ 15 w 15"/>
                  <a:gd name="T1" fmla="*/ 0 h 3"/>
                  <a:gd name="T2" fmla="*/ 7 w 15"/>
                  <a:gd name="T3" fmla="*/ 1 h 3"/>
                  <a:gd name="T4" fmla="*/ 0 w 15"/>
                  <a:gd name="T5" fmla="*/ 0 h 3"/>
                  <a:gd name="T6" fmla="*/ 15 w 1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">
                    <a:moveTo>
                      <a:pt x="15" y="0"/>
                    </a:moveTo>
                    <a:cubicBezTo>
                      <a:pt x="15" y="0"/>
                      <a:pt x="10" y="1"/>
                      <a:pt x="7" y="1"/>
                    </a:cubicBezTo>
                    <a:cubicBezTo>
                      <a:pt x="4" y="1"/>
                      <a:pt x="4" y="1"/>
                      <a:pt x="0" y="0"/>
                    </a:cubicBezTo>
                    <a:cubicBezTo>
                      <a:pt x="3" y="2"/>
                      <a:pt x="9" y="3"/>
                      <a:pt x="15" y="0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148"/>
              <p:cNvSpPr>
                <a:spLocks/>
              </p:cNvSpPr>
              <p:nvPr/>
            </p:nvSpPr>
            <p:spPr bwMode="auto">
              <a:xfrm>
                <a:off x="1437" y="2185"/>
                <a:ext cx="6" cy="3"/>
              </a:xfrm>
              <a:custGeom>
                <a:avLst/>
                <a:gdLst>
                  <a:gd name="T0" fmla="*/ 16 w 16"/>
                  <a:gd name="T1" fmla="*/ 0 h 6"/>
                  <a:gd name="T2" fmla="*/ 9 w 16"/>
                  <a:gd name="T3" fmla="*/ 3 h 6"/>
                  <a:gd name="T4" fmla="*/ 0 w 16"/>
                  <a:gd name="T5" fmla="*/ 6 h 6"/>
                  <a:gd name="T6" fmla="*/ 7 w 16"/>
                  <a:gd name="T7" fmla="*/ 2 h 6"/>
                  <a:gd name="T8" fmla="*/ 16 w 1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6" y="0"/>
                    </a:moveTo>
                    <a:cubicBezTo>
                      <a:pt x="16" y="0"/>
                      <a:pt x="11" y="3"/>
                      <a:pt x="9" y="3"/>
                    </a:cubicBezTo>
                    <a:cubicBezTo>
                      <a:pt x="6" y="3"/>
                      <a:pt x="1" y="4"/>
                      <a:pt x="0" y="6"/>
                    </a:cubicBezTo>
                    <a:cubicBezTo>
                      <a:pt x="1" y="4"/>
                      <a:pt x="4" y="2"/>
                      <a:pt x="7" y="2"/>
                    </a:cubicBezTo>
                    <a:cubicBezTo>
                      <a:pt x="10" y="2"/>
                      <a:pt x="12" y="2"/>
                      <a:pt x="16" y="0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149"/>
              <p:cNvSpPr>
                <a:spLocks/>
              </p:cNvSpPr>
              <p:nvPr/>
            </p:nvSpPr>
            <p:spPr bwMode="auto">
              <a:xfrm>
                <a:off x="1437" y="2186"/>
                <a:ext cx="6" cy="4"/>
              </a:xfrm>
              <a:custGeom>
                <a:avLst/>
                <a:gdLst>
                  <a:gd name="T0" fmla="*/ 16 w 16"/>
                  <a:gd name="T1" fmla="*/ 0 h 10"/>
                  <a:gd name="T2" fmla="*/ 6 w 16"/>
                  <a:gd name="T3" fmla="*/ 4 h 10"/>
                  <a:gd name="T4" fmla="*/ 0 w 16"/>
                  <a:gd name="T5" fmla="*/ 10 h 10"/>
                  <a:gd name="T6" fmla="*/ 7 w 16"/>
                  <a:gd name="T7" fmla="*/ 5 h 10"/>
                  <a:gd name="T8" fmla="*/ 16 w 16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16" y="0"/>
                    </a:moveTo>
                    <a:cubicBezTo>
                      <a:pt x="16" y="0"/>
                      <a:pt x="11" y="4"/>
                      <a:pt x="6" y="4"/>
                    </a:cubicBezTo>
                    <a:cubicBezTo>
                      <a:pt x="1" y="4"/>
                      <a:pt x="0" y="10"/>
                      <a:pt x="0" y="10"/>
                    </a:cubicBezTo>
                    <a:cubicBezTo>
                      <a:pt x="2" y="8"/>
                      <a:pt x="3" y="5"/>
                      <a:pt x="7" y="5"/>
                    </a:cubicBezTo>
                    <a:cubicBezTo>
                      <a:pt x="10" y="5"/>
                      <a:pt x="16" y="2"/>
                      <a:pt x="16" y="0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150"/>
              <p:cNvSpPr>
                <a:spLocks/>
              </p:cNvSpPr>
              <p:nvPr/>
            </p:nvSpPr>
            <p:spPr bwMode="auto">
              <a:xfrm>
                <a:off x="1437" y="2188"/>
                <a:ext cx="7" cy="4"/>
              </a:xfrm>
              <a:custGeom>
                <a:avLst/>
                <a:gdLst>
                  <a:gd name="T0" fmla="*/ 17 w 17"/>
                  <a:gd name="T1" fmla="*/ 0 h 12"/>
                  <a:gd name="T2" fmla="*/ 7 w 17"/>
                  <a:gd name="T3" fmla="*/ 5 h 12"/>
                  <a:gd name="T4" fmla="*/ 0 w 17"/>
                  <a:gd name="T5" fmla="*/ 11 h 12"/>
                  <a:gd name="T6" fmla="*/ 7 w 17"/>
                  <a:gd name="T7" fmla="*/ 6 h 12"/>
                  <a:gd name="T8" fmla="*/ 17 w 1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7" y="0"/>
                    </a:moveTo>
                    <a:cubicBezTo>
                      <a:pt x="17" y="0"/>
                      <a:pt x="10" y="3"/>
                      <a:pt x="7" y="5"/>
                    </a:cubicBezTo>
                    <a:cubicBezTo>
                      <a:pt x="5" y="7"/>
                      <a:pt x="4" y="11"/>
                      <a:pt x="0" y="11"/>
                    </a:cubicBezTo>
                    <a:cubicBezTo>
                      <a:pt x="3" y="12"/>
                      <a:pt x="5" y="8"/>
                      <a:pt x="7" y="6"/>
                    </a:cubicBezTo>
                    <a:cubicBezTo>
                      <a:pt x="10" y="4"/>
                      <a:pt x="15" y="2"/>
                      <a:pt x="17" y="0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151"/>
              <p:cNvSpPr>
                <a:spLocks/>
              </p:cNvSpPr>
              <p:nvPr/>
            </p:nvSpPr>
            <p:spPr bwMode="auto">
              <a:xfrm>
                <a:off x="1438" y="2188"/>
                <a:ext cx="7" cy="5"/>
              </a:xfrm>
              <a:custGeom>
                <a:avLst/>
                <a:gdLst>
                  <a:gd name="T0" fmla="*/ 18 w 18"/>
                  <a:gd name="T1" fmla="*/ 0 h 14"/>
                  <a:gd name="T2" fmla="*/ 11 w 18"/>
                  <a:gd name="T3" fmla="*/ 7 h 14"/>
                  <a:gd name="T4" fmla="*/ 0 w 18"/>
                  <a:gd name="T5" fmla="*/ 14 h 14"/>
                  <a:gd name="T6" fmla="*/ 12 w 18"/>
                  <a:gd name="T7" fmla="*/ 8 h 14"/>
                  <a:gd name="T8" fmla="*/ 18 w 18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18" y="0"/>
                    </a:moveTo>
                    <a:cubicBezTo>
                      <a:pt x="18" y="0"/>
                      <a:pt x="15" y="5"/>
                      <a:pt x="11" y="7"/>
                    </a:cubicBezTo>
                    <a:cubicBezTo>
                      <a:pt x="7" y="8"/>
                      <a:pt x="2" y="12"/>
                      <a:pt x="0" y="14"/>
                    </a:cubicBezTo>
                    <a:cubicBezTo>
                      <a:pt x="4" y="12"/>
                      <a:pt x="6" y="8"/>
                      <a:pt x="12" y="8"/>
                    </a:cubicBezTo>
                    <a:cubicBezTo>
                      <a:pt x="17" y="7"/>
                      <a:pt x="17" y="2"/>
                      <a:pt x="18" y="0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152"/>
              <p:cNvSpPr>
                <a:spLocks/>
              </p:cNvSpPr>
              <p:nvPr/>
            </p:nvSpPr>
            <p:spPr bwMode="auto">
              <a:xfrm>
                <a:off x="1439" y="2189"/>
                <a:ext cx="8" cy="6"/>
              </a:xfrm>
              <a:custGeom>
                <a:avLst/>
                <a:gdLst>
                  <a:gd name="T0" fmla="*/ 20 w 20"/>
                  <a:gd name="T1" fmla="*/ 0 h 14"/>
                  <a:gd name="T2" fmla="*/ 15 w 20"/>
                  <a:gd name="T3" fmla="*/ 5 h 14"/>
                  <a:gd name="T4" fmla="*/ 0 w 20"/>
                  <a:gd name="T5" fmla="*/ 14 h 14"/>
                  <a:gd name="T6" fmla="*/ 16 w 20"/>
                  <a:gd name="T7" fmla="*/ 6 h 14"/>
                  <a:gd name="T8" fmla="*/ 20 w 20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4">
                    <a:moveTo>
                      <a:pt x="20" y="0"/>
                    </a:moveTo>
                    <a:cubicBezTo>
                      <a:pt x="20" y="0"/>
                      <a:pt x="18" y="4"/>
                      <a:pt x="15" y="5"/>
                    </a:cubicBezTo>
                    <a:cubicBezTo>
                      <a:pt x="11" y="6"/>
                      <a:pt x="0" y="11"/>
                      <a:pt x="0" y="14"/>
                    </a:cubicBezTo>
                    <a:cubicBezTo>
                      <a:pt x="3" y="11"/>
                      <a:pt x="8" y="8"/>
                      <a:pt x="16" y="6"/>
                    </a:cubicBezTo>
                    <a:cubicBezTo>
                      <a:pt x="18" y="6"/>
                      <a:pt x="20" y="0"/>
                      <a:pt x="20" y="0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153"/>
              <p:cNvSpPr>
                <a:spLocks/>
              </p:cNvSpPr>
              <p:nvPr/>
            </p:nvSpPr>
            <p:spPr bwMode="auto">
              <a:xfrm>
                <a:off x="1503" y="2186"/>
                <a:ext cx="7" cy="11"/>
              </a:xfrm>
              <a:custGeom>
                <a:avLst/>
                <a:gdLst>
                  <a:gd name="T0" fmla="*/ 17 w 17"/>
                  <a:gd name="T1" fmla="*/ 27 h 28"/>
                  <a:gd name="T2" fmla="*/ 12 w 17"/>
                  <a:gd name="T3" fmla="*/ 12 h 28"/>
                  <a:gd name="T4" fmla="*/ 4 w 17"/>
                  <a:gd name="T5" fmla="*/ 8 h 28"/>
                  <a:gd name="T6" fmla="*/ 2 w 17"/>
                  <a:gd name="T7" fmla="*/ 19 h 28"/>
                  <a:gd name="T8" fmla="*/ 7 w 17"/>
                  <a:gd name="T9" fmla="*/ 22 h 28"/>
                  <a:gd name="T10" fmla="*/ 17 w 17"/>
                  <a:gd name="T1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8">
                    <a:moveTo>
                      <a:pt x="17" y="27"/>
                    </a:moveTo>
                    <a:cubicBezTo>
                      <a:pt x="17" y="27"/>
                      <a:pt x="9" y="23"/>
                      <a:pt x="12" y="12"/>
                    </a:cubicBezTo>
                    <a:cubicBezTo>
                      <a:pt x="16" y="0"/>
                      <a:pt x="6" y="5"/>
                      <a:pt x="4" y="8"/>
                    </a:cubicBezTo>
                    <a:cubicBezTo>
                      <a:pt x="2" y="11"/>
                      <a:pt x="0" y="17"/>
                      <a:pt x="2" y="19"/>
                    </a:cubicBezTo>
                    <a:cubicBezTo>
                      <a:pt x="5" y="20"/>
                      <a:pt x="3" y="18"/>
                      <a:pt x="7" y="22"/>
                    </a:cubicBezTo>
                    <a:cubicBezTo>
                      <a:pt x="11" y="25"/>
                      <a:pt x="12" y="28"/>
                      <a:pt x="17" y="27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154"/>
              <p:cNvSpPr>
                <a:spLocks/>
              </p:cNvSpPr>
              <p:nvPr/>
            </p:nvSpPr>
            <p:spPr bwMode="auto">
              <a:xfrm>
                <a:off x="1510" y="2187"/>
                <a:ext cx="4" cy="2"/>
              </a:xfrm>
              <a:custGeom>
                <a:avLst/>
                <a:gdLst>
                  <a:gd name="T0" fmla="*/ 9 w 9"/>
                  <a:gd name="T1" fmla="*/ 4 h 7"/>
                  <a:gd name="T2" fmla="*/ 4 w 9"/>
                  <a:gd name="T3" fmla="*/ 7 h 7"/>
                  <a:gd name="T4" fmla="*/ 0 w 9"/>
                  <a:gd name="T5" fmla="*/ 3 h 7"/>
                  <a:gd name="T6" fmla="*/ 5 w 9"/>
                  <a:gd name="T7" fmla="*/ 0 h 7"/>
                  <a:gd name="T8" fmla="*/ 9 w 9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9" y="4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155"/>
              <p:cNvSpPr>
                <a:spLocks/>
              </p:cNvSpPr>
              <p:nvPr/>
            </p:nvSpPr>
            <p:spPr bwMode="auto">
              <a:xfrm>
                <a:off x="1511" y="2187"/>
                <a:ext cx="3" cy="2"/>
              </a:xfrm>
              <a:custGeom>
                <a:avLst/>
                <a:gdLst>
                  <a:gd name="T0" fmla="*/ 7 w 7"/>
                  <a:gd name="T1" fmla="*/ 3 h 5"/>
                  <a:gd name="T2" fmla="*/ 3 w 7"/>
                  <a:gd name="T3" fmla="*/ 5 h 5"/>
                  <a:gd name="T4" fmla="*/ 0 w 7"/>
                  <a:gd name="T5" fmla="*/ 2 h 5"/>
                  <a:gd name="T6" fmla="*/ 3 w 7"/>
                  <a:gd name="T7" fmla="*/ 0 h 5"/>
                  <a:gd name="T8" fmla="*/ 7 w 7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7" y="3"/>
                    </a:moveTo>
                    <a:cubicBezTo>
                      <a:pt x="6" y="4"/>
                      <a:pt x="5" y="5"/>
                      <a:pt x="3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</a:path>
                </a:pathLst>
              </a:custGeom>
              <a:solidFill>
                <a:srgbClr val="B24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Oval 1156"/>
              <p:cNvSpPr>
                <a:spLocks noChangeArrowheads="1"/>
              </p:cNvSpPr>
              <p:nvPr/>
            </p:nvSpPr>
            <p:spPr bwMode="auto">
              <a:xfrm>
                <a:off x="1511" y="2188"/>
                <a:ext cx="2" cy="1"/>
              </a:xfrm>
              <a:prstGeom prst="ellipse">
                <a:avLst/>
              </a:prstGeom>
              <a:solidFill>
                <a:srgbClr val="FCD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157"/>
              <p:cNvSpPr>
                <a:spLocks/>
              </p:cNvSpPr>
              <p:nvPr/>
            </p:nvSpPr>
            <p:spPr bwMode="auto">
              <a:xfrm>
                <a:off x="1511" y="2187"/>
                <a:ext cx="3" cy="2"/>
              </a:xfrm>
              <a:custGeom>
                <a:avLst/>
                <a:gdLst>
                  <a:gd name="T0" fmla="*/ 7 w 7"/>
                  <a:gd name="T1" fmla="*/ 3 h 6"/>
                  <a:gd name="T2" fmla="*/ 4 w 7"/>
                  <a:gd name="T3" fmla="*/ 6 h 6"/>
                  <a:gd name="T4" fmla="*/ 1 w 7"/>
                  <a:gd name="T5" fmla="*/ 3 h 6"/>
                  <a:gd name="T6" fmla="*/ 4 w 7"/>
                  <a:gd name="T7" fmla="*/ 0 h 6"/>
                  <a:gd name="T8" fmla="*/ 7 w 7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7" y="3"/>
                    </a:moveTo>
                    <a:cubicBezTo>
                      <a:pt x="7" y="5"/>
                      <a:pt x="5" y="6"/>
                      <a:pt x="4" y="6"/>
                    </a:cubicBezTo>
                    <a:cubicBezTo>
                      <a:pt x="2" y="5"/>
                      <a:pt x="0" y="4"/>
                      <a:pt x="1" y="3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1"/>
                      <a:pt x="7" y="2"/>
                      <a:pt x="7" y="3"/>
                    </a:cubicBezTo>
                  </a:path>
                </a:pathLst>
              </a:custGeom>
              <a:solidFill>
                <a:srgbClr val="FCD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Oval 1158"/>
              <p:cNvSpPr>
                <a:spLocks noChangeArrowheads="1"/>
              </p:cNvSpPr>
              <p:nvPr/>
            </p:nvSpPr>
            <p:spPr bwMode="auto">
              <a:xfrm>
                <a:off x="1512" y="2188"/>
                <a:ext cx="1" cy="1"/>
              </a:xfrm>
              <a:prstGeom prst="ellipse">
                <a:avLst/>
              </a:prstGeom>
              <a:solidFill>
                <a:srgbClr val="592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159"/>
              <p:cNvSpPr>
                <a:spLocks/>
              </p:cNvSpPr>
              <p:nvPr/>
            </p:nvSpPr>
            <p:spPr bwMode="auto">
              <a:xfrm>
                <a:off x="1486" y="2202"/>
                <a:ext cx="14" cy="2"/>
              </a:xfrm>
              <a:custGeom>
                <a:avLst/>
                <a:gdLst>
                  <a:gd name="T0" fmla="*/ 0 w 37"/>
                  <a:gd name="T1" fmla="*/ 3 h 7"/>
                  <a:gd name="T2" fmla="*/ 18 w 37"/>
                  <a:gd name="T3" fmla="*/ 3 h 7"/>
                  <a:gd name="T4" fmla="*/ 36 w 37"/>
                  <a:gd name="T5" fmla="*/ 0 h 7"/>
                  <a:gd name="T6" fmla="*/ 32 w 37"/>
                  <a:gd name="T7" fmla="*/ 4 h 7"/>
                  <a:gd name="T8" fmla="*/ 22 w 37"/>
                  <a:gd name="T9" fmla="*/ 4 h 7"/>
                  <a:gd name="T10" fmla="*/ 0 w 37"/>
                  <a:gd name="T1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7">
                    <a:moveTo>
                      <a:pt x="0" y="3"/>
                    </a:moveTo>
                    <a:cubicBezTo>
                      <a:pt x="0" y="3"/>
                      <a:pt x="7" y="4"/>
                      <a:pt x="18" y="3"/>
                    </a:cubicBezTo>
                    <a:cubicBezTo>
                      <a:pt x="29" y="3"/>
                      <a:pt x="33" y="2"/>
                      <a:pt x="36" y="0"/>
                    </a:cubicBezTo>
                    <a:cubicBezTo>
                      <a:pt x="36" y="3"/>
                      <a:pt x="37" y="3"/>
                      <a:pt x="32" y="4"/>
                    </a:cubicBezTo>
                    <a:cubicBezTo>
                      <a:pt x="28" y="5"/>
                      <a:pt x="28" y="4"/>
                      <a:pt x="22" y="4"/>
                    </a:cubicBezTo>
                    <a:cubicBezTo>
                      <a:pt x="15" y="5"/>
                      <a:pt x="5" y="7"/>
                      <a:pt x="0" y="3"/>
                    </a:cubicBezTo>
                  </a:path>
                </a:pathLst>
              </a:custGeom>
              <a:solidFill>
                <a:srgbClr val="C75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160"/>
              <p:cNvSpPr>
                <a:spLocks/>
              </p:cNvSpPr>
              <p:nvPr/>
            </p:nvSpPr>
            <p:spPr bwMode="auto">
              <a:xfrm>
                <a:off x="946" y="2468"/>
                <a:ext cx="41" cy="37"/>
              </a:xfrm>
              <a:custGeom>
                <a:avLst/>
                <a:gdLst>
                  <a:gd name="T0" fmla="*/ 51 w 106"/>
                  <a:gd name="T1" fmla="*/ 4 h 95"/>
                  <a:gd name="T2" fmla="*/ 46 w 106"/>
                  <a:gd name="T3" fmla="*/ 8 h 95"/>
                  <a:gd name="T4" fmla="*/ 45 w 106"/>
                  <a:gd name="T5" fmla="*/ 14 h 95"/>
                  <a:gd name="T6" fmla="*/ 42 w 106"/>
                  <a:gd name="T7" fmla="*/ 19 h 95"/>
                  <a:gd name="T8" fmla="*/ 38 w 106"/>
                  <a:gd name="T9" fmla="*/ 23 h 95"/>
                  <a:gd name="T10" fmla="*/ 34 w 106"/>
                  <a:gd name="T11" fmla="*/ 38 h 95"/>
                  <a:gd name="T12" fmla="*/ 29 w 106"/>
                  <a:gd name="T13" fmla="*/ 44 h 95"/>
                  <a:gd name="T14" fmla="*/ 25 w 106"/>
                  <a:gd name="T15" fmla="*/ 48 h 95"/>
                  <a:gd name="T16" fmla="*/ 20 w 106"/>
                  <a:gd name="T17" fmla="*/ 47 h 95"/>
                  <a:gd name="T18" fmla="*/ 16 w 106"/>
                  <a:gd name="T19" fmla="*/ 53 h 95"/>
                  <a:gd name="T20" fmla="*/ 13 w 106"/>
                  <a:gd name="T21" fmla="*/ 55 h 95"/>
                  <a:gd name="T22" fmla="*/ 9 w 106"/>
                  <a:gd name="T23" fmla="*/ 54 h 95"/>
                  <a:gd name="T24" fmla="*/ 7 w 106"/>
                  <a:gd name="T25" fmla="*/ 59 h 95"/>
                  <a:gd name="T26" fmla="*/ 3 w 106"/>
                  <a:gd name="T27" fmla="*/ 62 h 95"/>
                  <a:gd name="T28" fmla="*/ 31 w 106"/>
                  <a:gd name="T29" fmla="*/ 95 h 95"/>
                  <a:gd name="T30" fmla="*/ 95 w 106"/>
                  <a:gd name="T31" fmla="*/ 12 h 95"/>
                  <a:gd name="T32" fmla="*/ 51 w 106"/>
                  <a:gd name="T33" fmla="*/ 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6" h="95">
                    <a:moveTo>
                      <a:pt x="51" y="4"/>
                    </a:moveTo>
                    <a:cubicBezTo>
                      <a:pt x="49" y="5"/>
                      <a:pt x="48" y="6"/>
                      <a:pt x="46" y="8"/>
                    </a:cubicBezTo>
                    <a:cubicBezTo>
                      <a:pt x="43" y="11"/>
                      <a:pt x="46" y="12"/>
                      <a:pt x="45" y="14"/>
                    </a:cubicBezTo>
                    <a:cubicBezTo>
                      <a:pt x="44" y="15"/>
                      <a:pt x="44" y="16"/>
                      <a:pt x="42" y="19"/>
                    </a:cubicBezTo>
                    <a:cubicBezTo>
                      <a:pt x="40" y="22"/>
                      <a:pt x="39" y="21"/>
                      <a:pt x="38" y="23"/>
                    </a:cubicBezTo>
                    <a:cubicBezTo>
                      <a:pt x="37" y="24"/>
                      <a:pt x="34" y="38"/>
                      <a:pt x="34" y="38"/>
                    </a:cubicBezTo>
                    <a:cubicBezTo>
                      <a:pt x="34" y="38"/>
                      <a:pt x="34" y="43"/>
                      <a:pt x="29" y="44"/>
                    </a:cubicBezTo>
                    <a:cubicBezTo>
                      <a:pt x="27" y="45"/>
                      <a:pt x="26" y="47"/>
                      <a:pt x="25" y="48"/>
                    </a:cubicBezTo>
                    <a:cubicBezTo>
                      <a:pt x="22" y="48"/>
                      <a:pt x="21" y="46"/>
                      <a:pt x="20" y="47"/>
                    </a:cubicBezTo>
                    <a:cubicBezTo>
                      <a:pt x="18" y="48"/>
                      <a:pt x="19" y="52"/>
                      <a:pt x="16" y="53"/>
                    </a:cubicBezTo>
                    <a:cubicBezTo>
                      <a:pt x="14" y="53"/>
                      <a:pt x="13" y="55"/>
                      <a:pt x="13" y="55"/>
                    </a:cubicBezTo>
                    <a:cubicBezTo>
                      <a:pt x="11" y="55"/>
                      <a:pt x="10" y="53"/>
                      <a:pt x="9" y="54"/>
                    </a:cubicBezTo>
                    <a:cubicBezTo>
                      <a:pt x="7" y="54"/>
                      <a:pt x="8" y="57"/>
                      <a:pt x="7" y="59"/>
                    </a:cubicBezTo>
                    <a:cubicBezTo>
                      <a:pt x="7" y="61"/>
                      <a:pt x="4" y="62"/>
                      <a:pt x="3" y="62"/>
                    </a:cubicBezTo>
                    <a:cubicBezTo>
                      <a:pt x="0" y="64"/>
                      <a:pt x="11" y="85"/>
                      <a:pt x="31" y="95"/>
                    </a:cubicBezTo>
                    <a:cubicBezTo>
                      <a:pt x="38" y="68"/>
                      <a:pt x="106" y="17"/>
                      <a:pt x="95" y="12"/>
                    </a:cubicBezTo>
                    <a:cubicBezTo>
                      <a:pt x="80" y="5"/>
                      <a:pt x="60" y="0"/>
                      <a:pt x="51" y="4"/>
                    </a:cubicBezTo>
                  </a:path>
                </a:pathLst>
              </a:custGeom>
              <a:solidFill>
                <a:srgbClr val="3F2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161"/>
              <p:cNvSpPr>
                <a:spLocks/>
              </p:cNvSpPr>
              <p:nvPr/>
            </p:nvSpPr>
            <p:spPr bwMode="auto">
              <a:xfrm>
                <a:off x="939" y="2460"/>
                <a:ext cx="79" cy="69"/>
              </a:xfrm>
              <a:custGeom>
                <a:avLst/>
                <a:gdLst>
                  <a:gd name="T0" fmla="*/ 102 w 204"/>
                  <a:gd name="T1" fmla="*/ 150 h 177"/>
                  <a:gd name="T2" fmla="*/ 94 w 204"/>
                  <a:gd name="T3" fmla="*/ 145 h 177"/>
                  <a:gd name="T4" fmla="*/ 107 w 204"/>
                  <a:gd name="T5" fmla="*/ 147 h 177"/>
                  <a:gd name="T6" fmla="*/ 98 w 204"/>
                  <a:gd name="T7" fmla="*/ 142 h 177"/>
                  <a:gd name="T8" fmla="*/ 21 w 204"/>
                  <a:gd name="T9" fmla="*/ 85 h 177"/>
                  <a:gd name="T10" fmla="*/ 43 w 204"/>
                  <a:gd name="T11" fmla="*/ 92 h 177"/>
                  <a:gd name="T12" fmla="*/ 40 w 204"/>
                  <a:gd name="T13" fmla="*/ 84 h 177"/>
                  <a:gd name="T14" fmla="*/ 50 w 204"/>
                  <a:gd name="T15" fmla="*/ 84 h 177"/>
                  <a:gd name="T16" fmla="*/ 46 w 204"/>
                  <a:gd name="T17" fmla="*/ 80 h 177"/>
                  <a:gd name="T18" fmla="*/ 42 w 204"/>
                  <a:gd name="T19" fmla="*/ 75 h 177"/>
                  <a:gd name="T20" fmla="*/ 51 w 204"/>
                  <a:gd name="T21" fmla="*/ 79 h 177"/>
                  <a:gd name="T22" fmla="*/ 47 w 204"/>
                  <a:gd name="T23" fmla="*/ 73 h 177"/>
                  <a:gd name="T24" fmla="*/ 43 w 204"/>
                  <a:gd name="T25" fmla="*/ 70 h 177"/>
                  <a:gd name="T26" fmla="*/ 52 w 204"/>
                  <a:gd name="T27" fmla="*/ 72 h 177"/>
                  <a:gd name="T28" fmla="*/ 49 w 204"/>
                  <a:gd name="T29" fmla="*/ 68 h 177"/>
                  <a:gd name="T30" fmla="*/ 55 w 204"/>
                  <a:gd name="T31" fmla="*/ 66 h 177"/>
                  <a:gd name="T32" fmla="*/ 42 w 204"/>
                  <a:gd name="T33" fmla="*/ 60 h 177"/>
                  <a:gd name="T34" fmla="*/ 8 w 204"/>
                  <a:gd name="T35" fmla="*/ 66 h 177"/>
                  <a:gd name="T36" fmla="*/ 1 w 204"/>
                  <a:gd name="T37" fmla="*/ 56 h 177"/>
                  <a:gd name="T38" fmla="*/ 18 w 204"/>
                  <a:gd name="T39" fmla="*/ 28 h 177"/>
                  <a:gd name="T40" fmla="*/ 32 w 204"/>
                  <a:gd name="T41" fmla="*/ 5 h 177"/>
                  <a:gd name="T42" fmla="*/ 60 w 204"/>
                  <a:gd name="T43" fmla="*/ 49 h 177"/>
                  <a:gd name="T44" fmla="*/ 60 w 204"/>
                  <a:gd name="T45" fmla="*/ 44 h 177"/>
                  <a:gd name="T46" fmla="*/ 67 w 204"/>
                  <a:gd name="T47" fmla="*/ 43 h 177"/>
                  <a:gd name="T48" fmla="*/ 61 w 204"/>
                  <a:gd name="T49" fmla="*/ 40 h 177"/>
                  <a:gd name="T50" fmla="*/ 75 w 204"/>
                  <a:gd name="T51" fmla="*/ 26 h 177"/>
                  <a:gd name="T52" fmla="*/ 153 w 204"/>
                  <a:gd name="T53" fmla="*/ 48 h 177"/>
                  <a:gd name="T54" fmla="*/ 182 w 204"/>
                  <a:gd name="T55" fmla="*/ 89 h 177"/>
                  <a:gd name="T56" fmla="*/ 189 w 204"/>
                  <a:gd name="T57" fmla="*/ 95 h 177"/>
                  <a:gd name="T58" fmla="*/ 204 w 204"/>
                  <a:gd name="T59" fmla="*/ 151 h 177"/>
                  <a:gd name="T60" fmla="*/ 185 w 204"/>
                  <a:gd name="T61" fmla="*/ 158 h 177"/>
                  <a:gd name="T62" fmla="*/ 166 w 204"/>
                  <a:gd name="T63" fmla="*/ 162 h 177"/>
                  <a:gd name="T64" fmla="*/ 94 w 204"/>
                  <a:gd name="T65" fmla="*/ 150 h 177"/>
                  <a:gd name="T66" fmla="*/ 106 w 204"/>
                  <a:gd name="T67" fmla="*/ 154 h 177"/>
                  <a:gd name="T68" fmla="*/ 102 w 204"/>
                  <a:gd name="T69" fmla="*/ 15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4" h="177">
                    <a:moveTo>
                      <a:pt x="102" y="150"/>
                    </a:moveTo>
                    <a:cubicBezTo>
                      <a:pt x="94" y="145"/>
                      <a:pt x="94" y="145"/>
                      <a:pt x="94" y="145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02" y="143"/>
                      <a:pt x="102" y="146"/>
                      <a:pt x="98" y="142"/>
                    </a:cubicBezTo>
                    <a:cubicBezTo>
                      <a:pt x="95" y="139"/>
                      <a:pt x="48" y="130"/>
                      <a:pt x="21" y="85"/>
                    </a:cubicBezTo>
                    <a:cubicBezTo>
                      <a:pt x="30" y="88"/>
                      <a:pt x="41" y="87"/>
                      <a:pt x="43" y="92"/>
                    </a:cubicBezTo>
                    <a:cubicBezTo>
                      <a:pt x="45" y="97"/>
                      <a:pt x="40" y="84"/>
                      <a:pt x="40" y="84"/>
                    </a:cubicBezTo>
                    <a:cubicBezTo>
                      <a:pt x="44" y="84"/>
                      <a:pt x="50" y="84"/>
                      <a:pt x="50" y="84"/>
                    </a:cubicBezTo>
                    <a:cubicBezTo>
                      <a:pt x="50" y="84"/>
                      <a:pt x="48" y="82"/>
                      <a:pt x="46" y="80"/>
                    </a:cubicBezTo>
                    <a:cubicBezTo>
                      <a:pt x="43" y="78"/>
                      <a:pt x="42" y="75"/>
                      <a:pt x="42" y="75"/>
                    </a:cubicBezTo>
                    <a:cubicBezTo>
                      <a:pt x="51" y="79"/>
                      <a:pt x="51" y="79"/>
                      <a:pt x="51" y="79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52" y="72"/>
                      <a:pt x="52" y="72"/>
                      <a:pt x="52" y="72"/>
                    </a:cubicBezTo>
                    <a:cubicBezTo>
                      <a:pt x="49" y="68"/>
                      <a:pt x="49" y="68"/>
                      <a:pt x="49" y="68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8" y="66"/>
                      <a:pt x="0" y="64"/>
                      <a:pt x="1" y="56"/>
                    </a:cubicBezTo>
                    <a:cubicBezTo>
                      <a:pt x="2" y="48"/>
                      <a:pt x="12" y="35"/>
                      <a:pt x="18" y="28"/>
                    </a:cubicBezTo>
                    <a:cubicBezTo>
                      <a:pt x="23" y="21"/>
                      <a:pt x="25" y="0"/>
                      <a:pt x="32" y="5"/>
                    </a:cubicBezTo>
                    <a:cubicBezTo>
                      <a:pt x="52" y="18"/>
                      <a:pt x="46" y="40"/>
                      <a:pt x="60" y="49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1" y="40"/>
                      <a:pt x="61" y="40"/>
                      <a:pt x="61" y="40"/>
                    </a:cubicBezTo>
                    <a:cubicBezTo>
                      <a:pt x="66" y="39"/>
                      <a:pt x="82" y="41"/>
                      <a:pt x="75" y="26"/>
                    </a:cubicBezTo>
                    <a:cubicBezTo>
                      <a:pt x="87" y="25"/>
                      <a:pt x="126" y="35"/>
                      <a:pt x="153" y="48"/>
                    </a:cubicBezTo>
                    <a:cubicBezTo>
                      <a:pt x="178" y="60"/>
                      <a:pt x="182" y="89"/>
                      <a:pt x="182" y="89"/>
                    </a:cubicBezTo>
                    <a:cubicBezTo>
                      <a:pt x="182" y="89"/>
                      <a:pt x="184" y="90"/>
                      <a:pt x="189" y="95"/>
                    </a:cubicBezTo>
                    <a:cubicBezTo>
                      <a:pt x="201" y="108"/>
                      <a:pt x="204" y="151"/>
                      <a:pt x="204" y="151"/>
                    </a:cubicBezTo>
                    <a:cubicBezTo>
                      <a:pt x="188" y="157"/>
                      <a:pt x="191" y="159"/>
                      <a:pt x="185" y="158"/>
                    </a:cubicBezTo>
                    <a:cubicBezTo>
                      <a:pt x="180" y="157"/>
                      <a:pt x="168" y="159"/>
                      <a:pt x="166" y="162"/>
                    </a:cubicBezTo>
                    <a:cubicBezTo>
                      <a:pt x="163" y="166"/>
                      <a:pt x="118" y="177"/>
                      <a:pt x="94" y="150"/>
                    </a:cubicBezTo>
                    <a:cubicBezTo>
                      <a:pt x="97" y="151"/>
                      <a:pt x="106" y="154"/>
                      <a:pt x="106" y="154"/>
                    </a:cubicBezTo>
                    <a:lnTo>
                      <a:pt x="102" y="150"/>
                    </a:lnTo>
                    <a:close/>
                  </a:path>
                </a:pathLst>
              </a:custGeom>
              <a:solidFill>
                <a:srgbClr val="EA6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162"/>
              <p:cNvSpPr>
                <a:spLocks/>
              </p:cNvSpPr>
              <p:nvPr/>
            </p:nvSpPr>
            <p:spPr bwMode="auto">
              <a:xfrm>
                <a:off x="951" y="2473"/>
                <a:ext cx="57" cy="45"/>
              </a:xfrm>
              <a:custGeom>
                <a:avLst/>
                <a:gdLst>
                  <a:gd name="T0" fmla="*/ 30 w 147"/>
                  <a:gd name="T1" fmla="*/ 16 h 116"/>
                  <a:gd name="T2" fmla="*/ 21 w 147"/>
                  <a:gd name="T3" fmla="*/ 6 h 116"/>
                  <a:gd name="T4" fmla="*/ 13 w 147"/>
                  <a:gd name="T5" fmla="*/ 2 h 116"/>
                  <a:gd name="T6" fmla="*/ 1 w 147"/>
                  <a:gd name="T7" fmla="*/ 16 h 116"/>
                  <a:gd name="T8" fmla="*/ 11 w 147"/>
                  <a:gd name="T9" fmla="*/ 26 h 116"/>
                  <a:gd name="T10" fmla="*/ 24 w 147"/>
                  <a:gd name="T11" fmla="*/ 32 h 116"/>
                  <a:gd name="T12" fmla="*/ 27 w 147"/>
                  <a:gd name="T13" fmla="*/ 45 h 116"/>
                  <a:gd name="T14" fmla="*/ 26 w 147"/>
                  <a:gd name="T15" fmla="*/ 59 h 116"/>
                  <a:gd name="T16" fmla="*/ 37 w 147"/>
                  <a:gd name="T17" fmla="*/ 69 h 116"/>
                  <a:gd name="T18" fmla="*/ 46 w 147"/>
                  <a:gd name="T19" fmla="*/ 81 h 116"/>
                  <a:gd name="T20" fmla="*/ 69 w 147"/>
                  <a:gd name="T21" fmla="*/ 87 h 116"/>
                  <a:gd name="T22" fmla="*/ 84 w 147"/>
                  <a:gd name="T23" fmla="*/ 104 h 116"/>
                  <a:gd name="T24" fmla="*/ 102 w 147"/>
                  <a:gd name="T25" fmla="*/ 108 h 116"/>
                  <a:gd name="T26" fmla="*/ 130 w 147"/>
                  <a:gd name="T27" fmla="*/ 107 h 116"/>
                  <a:gd name="T28" fmla="*/ 126 w 147"/>
                  <a:gd name="T29" fmla="*/ 91 h 116"/>
                  <a:gd name="T30" fmla="*/ 146 w 147"/>
                  <a:gd name="T31" fmla="*/ 82 h 116"/>
                  <a:gd name="T32" fmla="*/ 137 w 147"/>
                  <a:gd name="T33" fmla="*/ 75 h 116"/>
                  <a:gd name="T34" fmla="*/ 131 w 147"/>
                  <a:gd name="T35" fmla="*/ 56 h 116"/>
                  <a:gd name="T36" fmla="*/ 118 w 147"/>
                  <a:gd name="T37" fmla="*/ 42 h 116"/>
                  <a:gd name="T38" fmla="*/ 108 w 147"/>
                  <a:gd name="T39" fmla="*/ 31 h 116"/>
                  <a:gd name="T40" fmla="*/ 102 w 147"/>
                  <a:gd name="T41" fmla="*/ 22 h 116"/>
                  <a:gd name="T42" fmla="*/ 91 w 147"/>
                  <a:gd name="T43" fmla="*/ 17 h 116"/>
                  <a:gd name="T44" fmla="*/ 86 w 147"/>
                  <a:gd name="T45" fmla="*/ 10 h 116"/>
                  <a:gd name="T46" fmla="*/ 78 w 147"/>
                  <a:gd name="T47" fmla="*/ 6 h 116"/>
                  <a:gd name="T48" fmla="*/ 77 w 147"/>
                  <a:gd name="T49" fmla="*/ 5 h 116"/>
                  <a:gd name="T50" fmla="*/ 69 w 147"/>
                  <a:gd name="T51" fmla="*/ 3 h 116"/>
                  <a:gd name="T52" fmla="*/ 59 w 147"/>
                  <a:gd name="T53" fmla="*/ 8 h 116"/>
                  <a:gd name="T54" fmla="*/ 47 w 147"/>
                  <a:gd name="T55" fmla="*/ 7 h 116"/>
                  <a:gd name="T56" fmla="*/ 37 w 147"/>
                  <a:gd name="T57" fmla="*/ 16 h 116"/>
                  <a:gd name="T58" fmla="*/ 30 w 147"/>
                  <a:gd name="T59" fmla="*/ 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7" h="116">
                    <a:moveTo>
                      <a:pt x="30" y="16"/>
                    </a:moveTo>
                    <a:cubicBezTo>
                      <a:pt x="30" y="16"/>
                      <a:pt x="24" y="12"/>
                      <a:pt x="21" y="6"/>
                    </a:cubicBezTo>
                    <a:cubicBezTo>
                      <a:pt x="19" y="0"/>
                      <a:pt x="17" y="1"/>
                      <a:pt x="13" y="2"/>
                    </a:cubicBezTo>
                    <a:cubicBezTo>
                      <a:pt x="10" y="3"/>
                      <a:pt x="0" y="7"/>
                      <a:pt x="1" y="16"/>
                    </a:cubicBezTo>
                    <a:cubicBezTo>
                      <a:pt x="3" y="24"/>
                      <a:pt x="7" y="25"/>
                      <a:pt x="11" y="26"/>
                    </a:cubicBezTo>
                    <a:cubicBezTo>
                      <a:pt x="15" y="28"/>
                      <a:pt x="24" y="32"/>
                      <a:pt x="24" y="32"/>
                    </a:cubicBezTo>
                    <a:cubicBezTo>
                      <a:pt x="24" y="32"/>
                      <a:pt x="27" y="43"/>
                      <a:pt x="27" y="45"/>
                    </a:cubicBezTo>
                    <a:cubicBezTo>
                      <a:pt x="28" y="47"/>
                      <a:pt x="23" y="57"/>
                      <a:pt x="26" y="59"/>
                    </a:cubicBezTo>
                    <a:cubicBezTo>
                      <a:pt x="29" y="61"/>
                      <a:pt x="35" y="66"/>
                      <a:pt x="37" y="69"/>
                    </a:cubicBezTo>
                    <a:cubicBezTo>
                      <a:pt x="39" y="72"/>
                      <a:pt x="39" y="78"/>
                      <a:pt x="46" y="81"/>
                    </a:cubicBezTo>
                    <a:cubicBezTo>
                      <a:pt x="54" y="84"/>
                      <a:pt x="63" y="82"/>
                      <a:pt x="69" y="87"/>
                    </a:cubicBezTo>
                    <a:cubicBezTo>
                      <a:pt x="74" y="92"/>
                      <a:pt x="81" y="103"/>
                      <a:pt x="84" y="104"/>
                    </a:cubicBezTo>
                    <a:cubicBezTo>
                      <a:pt x="87" y="105"/>
                      <a:pt x="97" y="107"/>
                      <a:pt x="102" y="108"/>
                    </a:cubicBezTo>
                    <a:cubicBezTo>
                      <a:pt x="106" y="109"/>
                      <a:pt x="127" y="116"/>
                      <a:pt x="130" y="107"/>
                    </a:cubicBezTo>
                    <a:cubicBezTo>
                      <a:pt x="133" y="98"/>
                      <a:pt x="119" y="95"/>
                      <a:pt x="126" y="91"/>
                    </a:cubicBezTo>
                    <a:cubicBezTo>
                      <a:pt x="134" y="87"/>
                      <a:pt x="145" y="86"/>
                      <a:pt x="146" y="82"/>
                    </a:cubicBezTo>
                    <a:cubicBezTo>
                      <a:pt x="147" y="77"/>
                      <a:pt x="138" y="81"/>
                      <a:pt x="137" y="75"/>
                    </a:cubicBezTo>
                    <a:cubicBezTo>
                      <a:pt x="136" y="68"/>
                      <a:pt x="134" y="60"/>
                      <a:pt x="131" y="56"/>
                    </a:cubicBezTo>
                    <a:cubicBezTo>
                      <a:pt x="129" y="52"/>
                      <a:pt x="120" y="44"/>
                      <a:pt x="118" y="42"/>
                    </a:cubicBezTo>
                    <a:cubicBezTo>
                      <a:pt x="116" y="41"/>
                      <a:pt x="111" y="35"/>
                      <a:pt x="108" y="31"/>
                    </a:cubicBezTo>
                    <a:cubicBezTo>
                      <a:pt x="105" y="26"/>
                      <a:pt x="106" y="24"/>
                      <a:pt x="102" y="22"/>
                    </a:cubicBezTo>
                    <a:cubicBezTo>
                      <a:pt x="99" y="20"/>
                      <a:pt x="96" y="21"/>
                      <a:pt x="91" y="17"/>
                    </a:cubicBezTo>
                    <a:cubicBezTo>
                      <a:pt x="86" y="14"/>
                      <a:pt x="91" y="13"/>
                      <a:pt x="86" y="10"/>
                    </a:cubicBezTo>
                    <a:cubicBezTo>
                      <a:pt x="84" y="9"/>
                      <a:pt x="81" y="7"/>
                      <a:pt x="78" y="6"/>
                    </a:cubicBezTo>
                    <a:cubicBezTo>
                      <a:pt x="78" y="6"/>
                      <a:pt x="78" y="5"/>
                      <a:pt x="77" y="5"/>
                    </a:cubicBezTo>
                    <a:cubicBezTo>
                      <a:pt x="74" y="4"/>
                      <a:pt x="70" y="3"/>
                      <a:pt x="69" y="3"/>
                    </a:cubicBezTo>
                    <a:cubicBezTo>
                      <a:pt x="66" y="4"/>
                      <a:pt x="61" y="8"/>
                      <a:pt x="59" y="8"/>
                    </a:cubicBezTo>
                    <a:cubicBezTo>
                      <a:pt x="57" y="8"/>
                      <a:pt x="50" y="6"/>
                      <a:pt x="47" y="7"/>
                    </a:cubicBezTo>
                    <a:cubicBezTo>
                      <a:pt x="44" y="8"/>
                      <a:pt x="40" y="15"/>
                      <a:pt x="37" y="16"/>
                    </a:cubicBezTo>
                    <a:cubicBezTo>
                      <a:pt x="33" y="17"/>
                      <a:pt x="30" y="16"/>
                      <a:pt x="30" y="16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163"/>
              <p:cNvSpPr>
                <a:spLocks/>
              </p:cNvSpPr>
              <p:nvPr/>
            </p:nvSpPr>
            <p:spPr bwMode="auto">
              <a:xfrm>
                <a:off x="954" y="2475"/>
                <a:ext cx="47" cy="39"/>
              </a:xfrm>
              <a:custGeom>
                <a:avLst/>
                <a:gdLst>
                  <a:gd name="T0" fmla="*/ 27 w 121"/>
                  <a:gd name="T1" fmla="*/ 16 h 100"/>
                  <a:gd name="T2" fmla="*/ 18 w 121"/>
                  <a:gd name="T3" fmla="*/ 10 h 100"/>
                  <a:gd name="T4" fmla="*/ 11 w 121"/>
                  <a:gd name="T5" fmla="*/ 1 h 100"/>
                  <a:gd name="T6" fmla="*/ 1 w 121"/>
                  <a:gd name="T7" fmla="*/ 14 h 100"/>
                  <a:gd name="T8" fmla="*/ 12 w 121"/>
                  <a:gd name="T9" fmla="*/ 25 h 100"/>
                  <a:gd name="T10" fmla="*/ 23 w 121"/>
                  <a:gd name="T11" fmla="*/ 31 h 100"/>
                  <a:gd name="T12" fmla="*/ 26 w 121"/>
                  <a:gd name="T13" fmla="*/ 41 h 100"/>
                  <a:gd name="T14" fmla="*/ 25 w 121"/>
                  <a:gd name="T15" fmla="*/ 53 h 100"/>
                  <a:gd name="T16" fmla="*/ 34 w 121"/>
                  <a:gd name="T17" fmla="*/ 62 h 100"/>
                  <a:gd name="T18" fmla="*/ 42 w 121"/>
                  <a:gd name="T19" fmla="*/ 72 h 100"/>
                  <a:gd name="T20" fmla="*/ 62 w 121"/>
                  <a:gd name="T21" fmla="*/ 78 h 100"/>
                  <a:gd name="T22" fmla="*/ 75 w 121"/>
                  <a:gd name="T23" fmla="*/ 92 h 100"/>
                  <a:gd name="T24" fmla="*/ 90 w 121"/>
                  <a:gd name="T25" fmla="*/ 95 h 100"/>
                  <a:gd name="T26" fmla="*/ 105 w 121"/>
                  <a:gd name="T27" fmla="*/ 93 h 100"/>
                  <a:gd name="T28" fmla="*/ 111 w 121"/>
                  <a:gd name="T29" fmla="*/ 81 h 100"/>
                  <a:gd name="T30" fmla="*/ 120 w 121"/>
                  <a:gd name="T31" fmla="*/ 74 h 100"/>
                  <a:gd name="T32" fmla="*/ 117 w 121"/>
                  <a:gd name="T33" fmla="*/ 67 h 100"/>
                  <a:gd name="T34" fmla="*/ 116 w 121"/>
                  <a:gd name="T35" fmla="*/ 51 h 100"/>
                  <a:gd name="T36" fmla="*/ 104 w 121"/>
                  <a:gd name="T37" fmla="*/ 39 h 100"/>
                  <a:gd name="T38" fmla="*/ 95 w 121"/>
                  <a:gd name="T39" fmla="*/ 29 h 100"/>
                  <a:gd name="T40" fmla="*/ 91 w 121"/>
                  <a:gd name="T41" fmla="*/ 22 h 100"/>
                  <a:gd name="T42" fmla="*/ 81 w 121"/>
                  <a:gd name="T43" fmla="*/ 18 h 100"/>
                  <a:gd name="T44" fmla="*/ 76 w 121"/>
                  <a:gd name="T45" fmla="*/ 12 h 100"/>
                  <a:gd name="T46" fmla="*/ 70 w 121"/>
                  <a:gd name="T47" fmla="*/ 8 h 100"/>
                  <a:gd name="T48" fmla="*/ 68 w 121"/>
                  <a:gd name="T49" fmla="*/ 7 h 100"/>
                  <a:gd name="T50" fmla="*/ 62 w 121"/>
                  <a:gd name="T51" fmla="*/ 5 h 100"/>
                  <a:gd name="T52" fmla="*/ 53 w 121"/>
                  <a:gd name="T53" fmla="*/ 9 h 100"/>
                  <a:gd name="T54" fmla="*/ 39 w 121"/>
                  <a:gd name="T55" fmla="*/ 13 h 100"/>
                  <a:gd name="T56" fmla="*/ 33 w 121"/>
                  <a:gd name="T57" fmla="*/ 17 h 100"/>
                  <a:gd name="T58" fmla="*/ 27 w 121"/>
                  <a:gd name="T59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1" h="100">
                    <a:moveTo>
                      <a:pt x="27" y="16"/>
                    </a:moveTo>
                    <a:cubicBezTo>
                      <a:pt x="27" y="16"/>
                      <a:pt x="22" y="13"/>
                      <a:pt x="18" y="10"/>
                    </a:cubicBezTo>
                    <a:cubicBezTo>
                      <a:pt x="14" y="6"/>
                      <a:pt x="17" y="2"/>
                      <a:pt x="11" y="1"/>
                    </a:cubicBezTo>
                    <a:cubicBezTo>
                      <a:pt x="7" y="0"/>
                      <a:pt x="0" y="7"/>
                      <a:pt x="1" y="14"/>
                    </a:cubicBezTo>
                    <a:cubicBezTo>
                      <a:pt x="2" y="21"/>
                      <a:pt x="8" y="24"/>
                      <a:pt x="12" y="25"/>
                    </a:cubicBezTo>
                    <a:cubicBezTo>
                      <a:pt x="15" y="27"/>
                      <a:pt x="23" y="31"/>
                      <a:pt x="23" y="31"/>
                    </a:cubicBezTo>
                    <a:cubicBezTo>
                      <a:pt x="23" y="31"/>
                      <a:pt x="26" y="39"/>
                      <a:pt x="26" y="41"/>
                    </a:cubicBezTo>
                    <a:cubicBezTo>
                      <a:pt x="26" y="43"/>
                      <a:pt x="22" y="51"/>
                      <a:pt x="25" y="53"/>
                    </a:cubicBezTo>
                    <a:cubicBezTo>
                      <a:pt x="27" y="55"/>
                      <a:pt x="33" y="60"/>
                      <a:pt x="34" y="62"/>
                    </a:cubicBezTo>
                    <a:cubicBezTo>
                      <a:pt x="36" y="64"/>
                      <a:pt x="36" y="69"/>
                      <a:pt x="42" y="72"/>
                    </a:cubicBezTo>
                    <a:cubicBezTo>
                      <a:pt x="49" y="75"/>
                      <a:pt x="57" y="73"/>
                      <a:pt x="62" y="78"/>
                    </a:cubicBezTo>
                    <a:cubicBezTo>
                      <a:pt x="67" y="82"/>
                      <a:pt x="72" y="91"/>
                      <a:pt x="75" y="92"/>
                    </a:cubicBezTo>
                    <a:cubicBezTo>
                      <a:pt x="77" y="92"/>
                      <a:pt x="86" y="95"/>
                      <a:pt x="90" y="95"/>
                    </a:cubicBezTo>
                    <a:cubicBezTo>
                      <a:pt x="94" y="96"/>
                      <a:pt x="102" y="100"/>
                      <a:pt x="105" y="93"/>
                    </a:cubicBezTo>
                    <a:cubicBezTo>
                      <a:pt x="107" y="85"/>
                      <a:pt x="105" y="84"/>
                      <a:pt x="111" y="81"/>
                    </a:cubicBezTo>
                    <a:cubicBezTo>
                      <a:pt x="117" y="78"/>
                      <a:pt x="119" y="78"/>
                      <a:pt x="120" y="74"/>
                    </a:cubicBezTo>
                    <a:cubicBezTo>
                      <a:pt x="121" y="70"/>
                      <a:pt x="118" y="73"/>
                      <a:pt x="117" y="67"/>
                    </a:cubicBezTo>
                    <a:cubicBezTo>
                      <a:pt x="116" y="62"/>
                      <a:pt x="118" y="55"/>
                      <a:pt x="116" y="51"/>
                    </a:cubicBezTo>
                    <a:cubicBezTo>
                      <a:pt x="114" y="47"/>
                      <a:pt x="105" y="40"/>
                      <a:pt x="104" y="39"/>
                    </a:cubicBezTo>
                    <a:cubicBezTo>
                      <a:pt x="103" y="38"/>
                      <a:pt x="98" y="33"/>
                      <a:pt x="95" y="29"/>
                    </a:cubicBezTo>
                    <a:cubicBezTo>
                      <a:pt x="93" y="25"/>
                      <a:pt x="94" y="24"/>
                      <a:pt x="91" y="22"/>
                    </a:cubicBezTo>
                    <a:cubicBezTo>
                      <a:pt x="87" y="20"/>
                      <a:pt x="85" y="20"/>
                      <a:pt x="81" y="18"/>
                    </a:cubicBezTo>
                    <a:cubicBezTo>
                      <a:pt x="77" y="15"/>
                      <a:pt x="80" y="14"/>
                      <a:pt x="76" y="12"/>
                    </a:cubicBezTo>
                    <a:cubicBezTo>
                      <a:pt x="75" y="11"/>
                      <a:pt x="72" y="9"/>
                      <a:pt x="70" y="8"/>
                    </a:cubicBezTo>
                    <a:cubicBezTo>
                      <a:pt x="70" y="8"/>
                      <a:pt x="69" y="8"/>
                      <a:pt x="68" y="7"/>
                    </a:cubicBezTo>
                    <a:cubicBezTo>
                      <a:pt x="66" y="6"/>
                      <a:pt x="63" y="5"/>
                      <a:pt x="62" y="5"/>
                    </a:cubicBezTo>
                    <a:cubicBezTo>
                      <a:pt x="59" y="6"/>
                      <a:pt x="55" y="10"/>
                      <a:pt x="53" y="9"/>
                    </a:cubicBezTo>
                    <a:cubicBezTo>
                      <a:pt x="51" y="9"/>
                      <a:pt x="42" y="12"/>
                      <a:pt x="39" y="13"/>
                    </a:cubicBezTo>
                    <a:cubicBezTo>
                      <a:pt x="37" y="13"/>
                      <a:pt x="37" y="16"/>
                      <a:pt x="33" y="17"/>
                    </a:cubicBezTo>
                    <a:cubicBezTo>
                      <a:pt x="30" y="18"/>
                      <a:pt x="27" y="16"/>
                      <a:pt x="27" y="16"/>
                    </a:cubicBezTo>
                  </a:path>
                </a:pathLst>
              </a:custGeom>
              <a:solidFill>
                <a:srgbClr val="F7B5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164"/>
              <p:cNvSpPr>
                <a:spLocks/>
              </p:cNvSpPr>
              <p:nvPr/>
            </p:nvSpPr>
            <p:spPr bwMode="auto">
              <a:xfrm>
                <a:off x="958" y="2478"/>
                <a:ext cx="39" cy="33"/>
              </a:xfrm>
              <a:custGeom>
                <a:avLst/>
                <a:gdLst>
                  <a:gd name="T0" fmla="*/ 20 w 99"/>
                  <a:gd name="T1" fmla="*/ 13 h 84"/>
                  <a:gd name="T2" fmla="*/ 15 w 99"/>
                  <a:gd name="T3" fmla="*/ 8 h 84"/>
                  <a:gd name="T4" fmla="*/ 8 w 99"/>
                  <a:gd name="T5" fmla="*/ 3 h 84"/>
                  <a:gd name="T6" fmla="*/ 1 w 99"/>
                  <a:gd name="T7" fmla="*/ 13 h 84"/>
                  <a:gd name="T8" fmla="*/ 6 w 99"/>
                  <a:gd name="T9" fmla="*/ 20 h 84"/>
                  <a:gd name="T10" fmla="*/ 16 w 99"/>
                  <a:gd name="T11" fmla="*/ 24 h 84"/>
                  <a:gd name="T12" fmla="*/ 18 w 99"/>
                  <a:gd name="T13" fmla="*/ 33 h 84"/>
                  <a:gd name="T14" fmla="*/ 17 w 99"/>
                  <a:gd name="T15" fmla="*/ 44 h 84"/>
                  <a:gd name="T16" fmla="*/ 25 w 99"/>
                  <a:gd name="T17" fmla="*/ 51 h 84"/>
                  <a:gd name="T18" fmla="*/ 32 w 99"/>
                  <a:gd name="T19" fmla="*/ 60 h 84"/>
                  <a:gd name="T20" fmla="*/ 48 w 99"/>
                  <a:gd name="T21" fmla="*/ 65 h 84"/>
                  <a:gd name="T22" fmla="*/ 59 w 99"/>
                  <a:gd name="T23" fmla="*/ 77 h 84"/>
                  <a:gd name="T24" fmla="*/ 72 w 99"/>
                  <a:gd name="T25" fmla="*/ 80 h 84"/>
                  <a:gd name="T26" fmla="*/ 85 w 99"/>
                  <a:gd name="T27" fmla="*/ 77 h 84"/>
                  <a:gd name="T28" fmla="*/ 91 w 99"/>
                  <a:gd name="T29" fmla="*/ 67 h 84"/>
                  <a:gd name="T30" fmla="*/ 98 w 99"/>
                  <a:gd name="T31" fmla="*/ 60 h 84"/>
                  <a:gd name="T32" fmla="*/ 96 w 99"/>
                  <a:gd name="T33" fmla="*/ 54 h 84"/>
                  <a:gd name="T34" fmla="*/ 96 w 99"/>
                  <a:gd name="T35" fmla="*/ 39 h 84"/>
                  <a:gd name="T36" fmla="*/ 86 w 99"/>
                  <a:gd name="T37" fmla="*/ 29 h 84"/>
                  <a:gd name="T38" fmla="*/ 79 w 99"/>
                  <a:gd name="T39" fmla="*/ 21 h 84"/>
                  <a:gd name="T40" fmla="*/ 75 w 99"/>
                  <a:gd name="T41" fmla="*/ 14 h 84"/>
                  <a:gd name="T42" fmla="*/ 67 w 99"/>
                  <a:gd name="T43" fmla="*/ 11 h 84"/>
                  <a:gd name="T44" fmla="*/ 63 w 99"/>
                  <a:gd name="T45" fmla="*/ 6 h 84"/>
                  <a:gd name="T46" fmla="*/ 57 w 99"/>
                  <a:gd name="T47" fmla="*/ 2 h 84"/>
                  <a:gd name="T48" fmla="*/ 56 w 99"/>
                  <a:gd name="T49" fmla="*/ 2 h 84"/>
                  <a:gd name="T50" fmla="*/ 51 w 99"/>
                  <a:gd name="T51" fmla="*/ 0 h 84"/>
                  <a:gd name="T52" fmla="*/ 43 w 99"/>
                  <a:gd name="T53" fmla="*/ 4 h 84"/>
                  <a:gd name="T54" fmla="*/ 30 w 99"/>
                  <a:gd name="T55" fmla="*/ 8 h 84"/>
                  <a:gd name="T56" fmla="*/ 25 w 99"/>
                  <a:gd name="T57" fmla="*/ 12 h 84"/>
                  <a:gd name="T58" fmla="*/ 20 w 99"/>
                  <a:gd name="T59" fmla="*/ 1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84">
                    <a:moveTo>
                      <a:pt x="20" y="13"/>
                    </a:moveTo>
                    <a:cubicBezTo>
                      <a:pt x="20" y="13"/>
                      <a:pt x="16" y="13"/>
                      <a:pt x="15" y="8"/>
                    </a:cubicBezTo>
                    <a:cubicBezTo>
                      <a:pt x="13" y="4"/>
                      <a:pt x="11" y="9"/>
                      <a:pt x="8" y="3"/>
                    </a:cubicBezTo>
                    <a:cubicBezTo>
                      <a:pt x="7" y="0"/>
                      <a:pt x="0" y="7"/>
                      <a:pt x="1" y="13"/>
                    </a:cubicBezTo>
                    <a:cubicBezTo>
                      <a:pt x="2" y="20"/>
                      <a:pt x="3" y="18"/>
                      <a:pt x="6" y="20"/>
                    </a:cubicBezTo>
                    <a:cubicBezTo>
                      <a:pt x="9" y="21"/>
                      <a:pt x="16" y="24"/>
                      <a:pt x="16" y="24"/>
                    </a:cubicBezTo>
                    <a:cubicBezTo>
                      <a:pt x="16" y="24"/>
                      <a:pt x="18" y="32"/>
                      <a:pt x="18" y="33"/>
                    </a:cubicBezTo>
                    <a:cubicBezTo>
                      <a:pt x="19" y="35"/>
                      <a:pt x="15" y="42"/>
                      <a:pt x="17" y="44"/>
                    </a:cubicBezTo>
                    <a:cubicBezTo>
                      <a:pt x="19" y="46"/>
                      <a:pt x="24" y="49"/>
                      <a:pt x="25" y="51"/>
                    </a:cubicBezTo>
                    <a:cubicBezTo>
                      <a:pt x="27" y="53"/>
                      <a:pt x="26" y="58"/>
                      <a:pt x="32" y="60"/>
                    </a:cubicBezTo>
                    <a:cubicBezTo>
                      <a:pt x="38" y="62"/>
                      <a:pt x="44" y="61"/>
                      <a:pt x="48" y="65"/>
                    </a:cubicBezTo>
                    <a:cubicBezTo>
                      <a:pt x="53" y="68"/>
                      <a:pt x="57" y="76"/>
                      <a:pt x="59" y="77"/>
                    </a:cubicBezTo>
                    <a:cubicBezTo>
                      <a:pt x="62" y="77"/>
                      <a:pt x="69" y="79"/>
                      <a:pt x="72" y="80"/>
                    </a:cubicBezTo>
                    <a:cubicBezTo>
                      <a:pt x="76" y="80"/>
                      <a:pt x="83" y="84"/>
                      <a:pt x="85" y="77"/>
                    </a:cubicBezTo>
                    <a:cubicBezTo>
                      <a:pt x="88" y="70"/>
                      <a:pt x="85" y="70"/>
                      <a:pt x="91" y="67"/>
                    </a:cubicBezTo>
                    <a:cubicBezTo>
                      <a:pt x="96" y="64"/>
                      <a:pt x="98" y="63"/>
                      <a:pt x="98" y="60"/>
                    </a:cubicBezTo>
                    <a:cubicBezTo>
                      <a:pt x="99" y="57"/>
                      <a:pt x="97" y="59"/>
                      <a:pt x="96" y="54"/>
                    </a:cubicBezTo>
                    <a:cubicBezTo>
                      <a:pt x="95" y="49"/>
                      <a:pt x="98" y="43"/>
                      <a:pt x="96" y="39"/>
                    </a:cubicBezTo>
                    <a:cubicBezTo>
                      <a:pt x="94" y="36"/>
                      <a:pt x="87" y="30"/>
                      <a:pt x="86" y="29"/>
                    </a:cubicBezTo>
                    <a:cubicBezTo>
                      <a:pt x="85" y="28"/>
                      <a:pt x="81" y="24"/>
                      <a:pt x="79" y="21"/>
                    </a:cubicBezTo>
                    <a:cubicBezTo>
                      <a:pt x="77" y="17"/>
                      <a:pt x="78" y="16"/>
                      <a:pt x="75" y="14"/>
                    </a:cubicBezTo>
                    <a:cubicBezTo>
                      <a:pt x="72" y="13"/>
                      <a:pt x="70" y="13"/>
                      <a:pt x="67" y="11"/>
                    </a:cubicBezTo>
                    <a:cubicBezTo>
                      <a:pt x="63" y="8"/>
                      <a:pt x="66" y="8"/>
                      <a:pt x="63" y="6"/>
                    </a:cubicBezTo>
                    <a:cubicBezTo>
                      <a:pt x="62" y="5"/>
                      <a:pt x="60" y="4"/>
                      <a:pt x="57" y="2"/>
                    </a:cubicBezTo>
                    <a:cubicBezTo>
                      <a:pt x="57" y="2"/>
                      <a:pt x="57" y="2"/>
                      <a:pt x="56" y="2"/>
                    </a:cubicBezTo>
                    <a:cubicBezTo>
                      <a:pt x="54" y="1"/>
                      <a:pt x="52" y="0"/>
                      <a:pt x="51" y="0"/>
                    </a:cubicBezTo>
                    <a:cubicBezTo>
                      <a:pt x="48" y="1"/>
                      <a:pt x="45" y="4"/>
                      <a:pt x="43" y="4"/>
                    </a:cubicBezTo>
                    <a:cubicBezTo>
                      <a:pt x="41" y="4"/>
                      <a:pt x="33" y="7"/>
                      <a:pt x="30" y="8"/>
                    </a:cubicBezTo>
                    <a:cubicBezTo>
                      <a:pt x="28" y="8"/>
                      <a:pt x="28" y="11"/>
                      <a:pt x="25" y="12"/>
                    </a:cubicBezTo>
                    <a:cubicBezTo>
                      <a:pt x="23" y="13"/>
                      <a:pt x="20" y="13"/>
                      <a:pt x="20" y="13"/>
                    </a:cubicBezTo>
                  </a:path>
                </a:pathLst>
              </a:custGeom>
              <a:solidFill>
                <a:srgbClr val="FCD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165"/>
              <p:cNvSpPr>
                <a:spLocks/>
              </p:cNvSpPr>
              <p:nvPr/>
            </p:nvSpPr>
            <p:spPr bwMode="auto">
              <a:xfrm>
                <a:off x="965" y="2475"/>
                <a:ext cx="17" cy="21"/>
              </a:xfrm>
              <a:custGeom>
                <a:avLst/>
                <a:gdLst>
                  <a:gd name="T0" fmla="*/ 40 w 43"/>
                  <a:gd name="T1" fmla="*/ 0 h 53"/>
                  <a:gd name="T2" fmla="*/ 35 w 43"/>
                  <a:gd name="T3" fmla="*/ 7 h 53"/>
                  <a:gd name="T4" fmla="*/ 29 w 43"/>
                  <a:gd name="T5" fmla="*/ 9 h 53"/>
                  <a:gd name="T6" fmla="*/ 13 w 43"/>
                  <a:gd name="T7" fmla="*/ 27 h 53"/>
                  <a:gd name="T8" fmla="*/ 7 w 43"/>
                  <a:gd name="T9" fmla="*/ 44 h 53"/>
                  <a:gd name="T10" fmla="*/ 0 w 43"/>
                  <a:gd name="T11" fmla="*/ 50 h 53"/>
                  <a:gd name="T12" fmla="*/ 7 w 43"/>
                  <a:gd name="T13" fmla="*/ 53 h 53"/>
                  <a:gd name="T14" fmla="*/ 16 w 43"/>
                  <a:gd name="T15" fmla="*/ 42 h 53"/>
                  <a:gd name="T16" fmla="*/ 19 w 43"/>
                  <a:gd name="T17" fmla="*/ 30 h 53"/>
                  <a:gd name="T18" fmla="*/ 26 w 43"/>
                  <a:gd name="T19" fmla="*/ 22 h 53"/>
                  <a:gd name="T20" fmla="*/ 40 w 43"/>
                  <a:gd name="T21" fmla="*/ 12 h 53"/>
                  <a:gd name="T22" fmla="*/ 40 w 43"/>
                  <a:gd name="T2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53">
                    <a:moveTo>
                      <a:pt x="40" y="0"/>
                    </a:moveTo>
                    <a:cubicBezTo>
                      <a:pt x="36" y="1"/>
                      <a:pt x="37" y="6"/>
                      <a:pt x="35" y="7"/>
                    </a:cubicBezTo>
                    <a:cubicBezTo>
                      <a:pt x="33" y="8"/>
                      <a:pt x="29" y="9"/>
                      <a:pt x="29" y="9"/>
                    </a:cubicBezTo>
                    <a:cubicBezTo>
                      <a:pt x="24" y="12"/>
                      <a:pt x="14" y="19"/>
                      <a:pt x="13" y="27"/>
                    </a:cubicBezTo>
                    <a:cubicBezTo>
                      <a:pt x="11" y="35"/>
                      <a:pt x="10" y="39"/>
                      <a:pt x="7" y="44"/>
                    </a:cubicBezTo>
                    <a:cubicBezTo>
                      <a:pt x="3" y="50"/>
                      <a:pt x="0" y="50"/>
                      <a:pt x="0" y="50"/>
                    </a:cubicBezTo>
                    <a:cubicBezTo>
                      <a:pt x="2" y="53"/>
                      <a:pt x="4" y="53"/>
                      <a:pt x="7" y="53"/>
                    </a:cubicBezTo>
                    <a:cubicBezTo>
                      <a:pt x="9" y="52"/>
                      <a:pt x="14" y="48"/>
                      <a:pt x="16" y="42"/>
                    </a:cubicBezTo>
                    <a:cubicBezTo>
                      <a:pt x="18" y="36"/>
                      <a:pt x="19" y="36"/>
                      <a:pt x="19" y="30"/>
                    </a:cubicBezTo>
                    <a:cubicBezTo>
                      <a:pt x="20" y="25"/>
                      <a:pt x="22" y="23"/>
                      <a:pt x="26" y="22"/>
                    </a:cubicBezTo>
                    <a:cubicBezTo>
                      <a:pt x="29" y="20"/>
                      <a:pt x="36" y="17"/>
                      <a:pt x="40" y="12"/>
                    </a:cubicBezTo>
                    <a:cubicBezTo>
                      <a:pt x="43" y="8"/>
                      <a:pt x="43" y="0"/>
                      <a:pt x="40" y="0"/>
                    </a:cubicBezTo>
                  </a:path>
                </a:pathLst>
              </a:custGeom>
              <a:solidFill>
                <a:srgbClr val="EA6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166"/>
              <p:cNvSpPr>
                <a:spLocks/>
              </p:cNvSpPr>
              <p:nvPr/>
            </p:nvSpPr>
            <p:spPr bwMode="auto">
              <a:xfrm>
                <a:off x="967" y="2477"/>
                <a:ext cx="14" cy="17"/>
              </a:xfrm>
              <a:custGeom>
                <a:avLst/>
                <a:gdLst>
                  <a:gd name="T0" fmla="*/ 34 w 37"/>
                  <a:gd name="T1" fmla="*/ 0 h 44"/>
                  <a:gd name="T2" fmla="*/ 27 w 37"/>
                  <a:gd name="T3" fmla="*/ 5 h 44"/>
                  <a:gd name="T4" fmla="*/ 23 w 37"/>
                  <a:gd name="T5" fmla="*/ 8 h 44"/>
                  <a:gd name="T6" fmla="*/ 11 w 37"/>
                  <a:gd name="T7" fmla="*/ 23 h 44"/>
                  <a:gd name="T8" fmla="*/ 5 w 37"/>
                  <a:gd name="T9" fmla="*/ 37 h 44"/>
                  <a:gd name="T10" fmla="*/ 0 w 37"/>
                  <a:gd name="T11" fmla="*/ 42 h 44"/>
                  <a:gd name="T12" fmla="*/ 4 w 37"/>
                  <a:gd name="T13" fmla="*/ 43 h 44"/>
                  <a:gd name="T14" fmla="*/ 11 w 37"/>
                  <a:gd name="T15" fmla="*/ 34 h 44"/>
                  <a:gd name="T16" fmla="*/ 15 w 37"/>
                  <a:gd name="T17" fmla="*/ 25 h 44"/>
                  <a:gd name="T18" fmla="*/ 20 w 37"/>
                  <a:gd name="T19" fmla="*/ 17 h 44"/>
                  <a:gd name="T20" fmla="*/ 30 w 37"/>
                  <a:gd name="T21" fmla="*/ 9 h 44"/>
                  <a:gd name="T22" fmla="*/ 34 w 37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44">
                    <a:moveTo>
                      <a:pt x="34" y="0"/>
                    </a:moveTo>
                    <a:cubicBezTo>
                      <a:pt x="32" y="1"/>
                      <a:pt x="29" y="4"/>
                      <a:pt x="27" y="5"/>
                    </a:cubicBezTo>
                    <a:cubicBezTo>
                      <a:pt x="26" y="6"/>
                      <a:pt x="23" y="8"/>
                      <a:pt x="23" y="8"/>
                    </a:cubicBezTo>
                    <a:cubicBezTo>
                      <a:pt x="19" y="10"/>
                      <a:pt x="12" y="16"/>
                      <a:pt x="11" y="23"/>
                    </a:cubicBezTo>
                    <a:cubicBezTo>
                      <a:pt x="9" y="29"/>
                      <a:pt x="7" y="32"/>
                      <a:pt x="5" y="37"/>
                    </a:cubicBezTo>
                    <a:cubicBezTo>
                      <a:pt x="2" y="41"/>
                      <a:pt x="0" y="42"/>
                      <a:pt x="0" y="42"/>
                    </a:cubicBezTo>
                    <a:cubicBezTo>
                      <a:pt x="1" y="44"/>
                      <a:pt x="2" y="44"/>
                      <a:pt x="4" y="43"/>
                    </a:cubicBezTo>
                    <a:cubicBezTo>
                      <a:pt x="5" y="42"/>
                      <a:pt x="10" y="39"/>
                      <a:pt x="11" y="34"/>
                    </a:cubicBezTo>
                    <a:cubicBezTo>
                      <a:pt x="13" y="29"/>
                      <a:pt x="14" y="29"/>
                      <a:pt x="15" y="25"/>
                    </a:cubicBezTo>
                    <a:cubicBezTo>
                      <a:pt x="16" y="20"/>
                      <a:pt x="17" y="19"/>
                      <a:pt x="20" y="17"/>
                    </a:cubicBezTo>
                    <a:cubicBezTo>
                      <a:pt x="22" y="16"/>
                      <a:pt x="27" y="12"/>
                      <a:pt x="30" y="9"/>
                    </a:cubicBezTo>
                    <a:cubicBezTo>
                      <a:pt x="33" y="5"/>
                      <a:pt x="37" y="0"/>
                      <a:pt x="34" y="0"/>
                    </a:cubicBezTo>
                  </a:path>
                </a:pathLst>
              </a:custGeom>
              <a:solidFill>
                <a:srgbClr val="B24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167"/>
              <p:cNvSpPr>
                <a:spLocks/>
              </p:cNvSpPr>
              <p:nvPr/>
            </p:nvSpPr>
            <p:spPr bwMode="auto">
              <a:xfrm>
                <a:off x="970" y="2480"/>
                <a:ext cx="18" cy="24"/>
              </a:xfrm>
              <a:custGeom>
                <a:avLst/>
                <a:gdLst>
                  <a:gd name="T0" fmla="*/ 41 w 47"/>
                  <a:gd name="T1" fmla="*/ 3 h 61"/>
                  <a:gd name="T2" fmla="*/ 39 w 47"/>
                  <a:gd name="T3" fmla="*/ 10 h 61"/>
                  <a:gd name="T4" fmla="*/ 28 w 47"/>
                  <a:gd name="T5" fmla="*/ 20 h 61"/>
                  <a:gd name="T6" fmla="*/ 22 w 47"/>
                  <a:gd name="T7" fmla="*/ 30 h 61"/>
                  <a:gd name="T8" fmla="*/ 16 w 47"/>
                  <a:gd name="T9" fmla="*/ 41 h 61"/>
                  <a:gd name="T10" fmla="*/ 0 w 47"/>
                  <a:gd name="T11" fmla="*/ 56 h 61"/>
                  <a:gd name="T12" fmla="*/ 2 w 47"/>
                  <a:gd name="T13" fmla="*/ 61 h 61"/>
                  <a:gd name="T14" fmla="*/ 11 w 47"/>
                  <a:gd name="T15" fmla="*/ 55 h 61"/>
                  <a:gd name="T16" fmla="*/ 19 w 47"/>
                  <a:gd name="T17" fmla="*/ 52 h 61"/>
                  <a:gd name="T18" fmla="*/ 25 w 47"/>
                  <a:gd name="T19" fmla="*/ 48 h 61"/>
                  <a:gd name="T20" fmla="*/ 32 w 47"/>
                  <a:gd name="T21" fmla="*/ 31 h 61"/>
                  <a:gd name="T22" fmla="*/ 43 w 47"/>
                  <a:gd name="T23" fmla="*/ 12 h 61"/>
                  <a:gd name="T24" fmla="*/ 41 w 47"/>
                  <a:gd name="T25" fmla="*/ 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61">
                    <a:moveTo>
                      <a:pt x="41" y="3"/>
                    </a:moveTo>
                    <a:cubicBezTo>
                      <a:pt x="41" y="3"/>
                      <a:pt x="42" y="8"/>
                      <a:pt x="39" y="10"/>
                    </a:cubicBezTo>
                    <a:cubicBezTo>
                      <a:pt x="36" y="12"/>
                      <a:pt x="29" y="18"/>
                      <a:pt x="28" y="20"/>
                    </a:cubicBezTo>
                    <a:cubicBezTo>
                      <a:pt x="27" y="22"/>
                      <a:pt x="24" y="24"/>
                      <a:pt x="22" y="30"/>
                    </a:cubicBezTo>
                    <a:cubicBezTo>
                      <a:pt x="20" y="35"/>
                      <a:pt x="24" y="38"/>
                      <a:pt x="16" y="41"/>
                    </a:cubicBezTo>
                    <a:cubicBezTo>
                      <a:pt x="9" y="45"/>
                      <a:pt x="2" y="55"/>
                      <a:pt x="0" y="56"/>
                    </a:cubicBezTo>
                    <a:cubicBezTo>
                      <a:pt x="0" y="59"/>
                      <a:pt x="0" y="61"/>
                      <a:pt x="2" y="61"/>
                    </a:cubicBezTo>
                    <a:cubicBezTo>
                      <a:pt x="5" y="61"/>
                      <a:pt x="8" y="59"/>
                      <a:pt x="11" y="55"/>
                    </a:cubicBezTo>
                    <a:cubicBezTo>
                      <a:pt x="13" y="53"/>
                      <a:pt x="16" y="53"/>
                      <a:pt x="19" y="52"/>
                    </a:cubicBezTo>
                    <a:cubicBezTo>
                      <a:pt x="21" y="52"/>
                      <a:pt x="23" y="50"/>
                      <a:pt x="25" y="48"/>
                    </a:cubicBezTo>
                    <a:cubicBezTo>
                      <a:pt x="28" y="42"/>
                      <a:pt x="30" y="39"/>
                      <a:pt x="32" y="31"/>
                    </a:cubicBezTo>
                    <a:cubicBezTo>
                      <a:pt x="34" y="24"/>
                      <a:pt x="39" y="15"/>
                      <a:pt x="43" y="12"/>
                    </a:cubicBezTo>
                    <a:cubicBezTo>
                      <a:pt x="47" y="9"/>
                      <a:pt x="45" y="0"/>
                      <a:pt x="41" y="3"/>
                    </a:cubicBezTo>
                  </a:path>
                </a:pathLst>
              </a:custGeom>
              <a:solidFill>
                <a:srgbClr val="EA6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168"/>
              <p:cNvSpPr>
                <a:spLocks/>
              </p:cNvSpPr>
              <p:nvPr/>
            </p:nvSpPr>
            <p:spPr bwMode="auto">
              <a:xfrm>
                <a:off x="972" y="2484"/>
                <a:ext cx="13" cy="17"/>
              </a:xfrm>
              <a:custGeom>
                <a:avLst/>
                <a:gdLst>
                  <a:gd name="T0" fmla="*/ 29 w 33"/>
                  <a:gd name="T1" fmla="*/ 2 h 42"/>
                  <a:gd name="T2" fmla="*/ 27 w 33"/>
                  <a:gd name="T3" fmla="*/ 7 h 42"/>
                  <a:gd name="T4" fmla="*/ 20 w 33"/>
                  <a:gd name="T5" fmla="*/ 14 h 42"/>
                  <a:gd name="T6" fmla="*/ 16 w 33"/>
                  <a:gd name="T7" fmla="*/ 21 h 42"/>
                  <a:gd name="T8" fmla="*/ 12 w 33"/>
                  <a:gd name="T9" fmla="*/ 29 h 42"/>
                  <a:gd name="T10" fmla="*/ 0 w 33"/>
                  <a:gd name="T11" fmla="*/ 39 h 42"/>
                  <a:gd name="T12" fmla="*/ 2 w 33"/>
                  <a:gd name="T13" fmla="*/ 42 h 42"/>
                  <a:gd name="T14" fmla="*/ 8 w 33"/>
                  <a:gd name="T15" fmla="*/ 39 h 42"/>
                  <a:gd name="T16" fmla="*/ 18 w 33"/>
                  <a:gd name="T17" fmla="*/ 33 h 42"/>
                  <a:gd name="T18" fmla="*/ 22 w 33"/>
                  <a:gd name="T19" fmla="*/ 22 h 42"/>
                  <a:gd name="T20" fmla="*/ 30 w 33"/>
                  <a:gd name="T21" fmla="*/ 9 h 42"/>
                  <a:gd name="T22" fmla="*/ 29 w 33"/>
                  <a:gd name="T23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42">
                    <a:moveTo>
                      <a:pt x="29" y="2"/>
                    </a:moveTo>
                    <a:cubicBezTo>
                      <a:pt x="29" y="2"/>
                      <a:pt x="29" y="6"/>
                      <a:pt x="27" y="7"/>
                    </a:cubicBezTo>
                    <a:cubicBezTo>
                      <a:pt x="25" y="8"/>
                      <a:pt x="21" y="12"/>
                      <a:pt x="20" y="14"/>
                    </a:cubicBezTo>
                    <a:cubicBezTo>
                      <a:pt x="19" y="15"/>
                      <a:pt x="17" y="17"/>
                      <a:pt x="16" y="21"/>
                    </a:cubicBezTo>
                    <a:cubicBezTo>
                      <a:pt x="14" y="25"/>
                      <a:pt x="17" y="26"/>
                      <a:pt x="12" y="29"/>
                    </a:cubicBezTo>
                    <a:cubicBezTo>
                      <a:pt x="6" y="31"/>
                      <a:pt x="2" y="38"/>
                      <a:pt x="0" y="39"/>
                    </a:cubicBezTo>
                    <a:cubicBezTo>
                      <a:pt x="1" y="41"/>
                      <a:pt x="1" y="42"/>
                      <a:pt x="2" y="42"/>
                    </a:cubicBezTo>
                    <a:cubicBezTo>
                      <a:pt x="4" y="42"/>
                      <a:pt x="6" y="41"/>
                      <a:pt x="8" y="39"/>
                    </a:cubicBezTo>
                    <a:cubicBezTo>
                      <a:pt x="10" y="36"/>
                      <a:pt x="15" y="37"/>
                      <a:pt x="18" y="33"/>
                    </a:cubicBezTo>
                    <a:cubicBezTo>
                      <a:pt x="20" y="29"/>
                      <a:pt x="21" y="27"/>
                      <a:pt x="22" y="22"/>
                    </a:cubicBezTo>
                    <a:cubicBezTo>
                      <a:pt x="24" y="17"/>
                      <a:pt x="28" y="11"/>
                      <a:pt x="30" y="9"/>
                    </a:cubicBezTo>
                    <a:cubicBezTo>
                      <a:pt x="33" y="7"/>
                      <a:pt x="31" y="0"/>
                      <a:pt x="29" y="2"/>
                    </a:cubicBezTo>
                  </a:path>
                </a:pathLst>
              </a:custGeom>
              <a:solidFill>
                <a:srgbClr val="B24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169"/>
              <p:cNvSpPr>
                <a:spLocks/>
              </p:cNvSpPr>
              <p:nvPr/>
            </p:nvSpPr>
            <p:spPr bwMode="auto">
              <a:xfrm>
                <a:off x="979" y="2487"/>
                <a:ext cx="15" cy="20"/>
              </a:xfrm>
              <a:custGeom>
                <a:avLst/>
                <a:gdLst>
                  <a:gd name="T0" fmla="*/ 31 w 37"/>
                  <a:gd name="T1" fmla="*/ 0 h 53"/>
                  <a:gd name="T2" fmla="*/ 29 w 37"/>
                  <a:gd name="T3" fmla="*/ 10 h 53"/>
                  <a:gd name="T4" fmla="*/ 19 w 37"/>
                  <a:gd name="T5" fmla="*/ 20 h 53"/>
                  <a:gd name="T6" fmla="*/ 12 w 37"/>
                  <a:gd name="T7" fmla="*/ 34 h 53"/>
                  <a:gd name="T8" fmla="*/ 1 w 37"/>
                  <a:gd name="T9" fmla="*/ 44 h 53"/>
                  <a:gd name="T10" fmla="*/ 2 w 37"/>
                  <a:gd name="T11" fmla="*/ 53 h 53"/>
                  <a:gd name="T12" fmla="*/ 9 w 37"/>
                  <a:gd name="T13" fmla="*/ 47 h 53"/>
                  <a:gd name="T14" fmla="*/ 23 w 37"/>
                  <a:gd name="T15" fmla="*/ 36 h 53"/>
                  <a:gd name="T16" fmla="*/ 29 w 37"/>
                  <a:gd name="T17" fmla="*/ 20 h 53"/>
                  <a:gd name="T18" fmla="*/ 36 w 37"/>
                  <a:gd name="T19" fmla="*/ 4 h 53"/>
                  <a:gd name="T20" fmla="*/ 31 w 37"/>
                  <a:gd name="T2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53">
                    <a:moveTo>
                      <a:pt x="31" y="0"/>
                    </a:moveTo>
                    <a:cubicBezTo>
                      <a:pt x="31" y="0"/>
                      <a:pt x="31" y="8"/>
                      <a:pt x="29" y="10"/>
                    </a:cubicBezTo>
                    <a:cubicBezTo>
                      <a:pt x="27" y="12"/>
                      <a:pt x="22" y="15"/>
                      <a:pt x="19" y="20"/>
                    </a:cubicBezTo>
                    <a:cubicBezTo>
                      <a:pt x="15" y="26"/>
                      <a:pt x="18" y="29"/>
                      <a:pt x="12" y="34"/>
                    </a:cubicBezTo>
                    <a:cubicBezTo>
                      <a:pt x="7" y="39"/>
                      <a:pt x="5" y="44"/>
                      <a:pt x="1" y="44"/>
                    </a:cubicBezTo>
                    <a:cubicBezTo>
                      <a:pt x="0" y="52"/>
                      <a:pt x="1" y="53"/>
                      <a:pt x="2" y="53"/>
                    </a:cubicBezTo>
                    <a:cubicBezTo>
                      <a:pt x="3" y="53"/>
                      <a:pt x="4" y="51"/>
                      <a:pt x="9" y="47"/>
                    </a:cubicBezTo>
                    <a:cubicBezTo>
                      <a:pt x="15" y="43"/>
                      <a:pt x="20" y="41"/>
                      <a:pt x="23" y="36"/>
                    </a:cubicBezTo>
                    <a:cubicBezTo>
                      <a:pt x="27" y="30"/>
                      <a:pt x="27" y="23"/>
                      <a:pt x="29" y="20"/>
                    </a:cubicBezTo>
                    <a:cubicBezTo>
                      <a:pt x="31" y="17"/>
                      <a:pt x="37" y="7"/>
                      <a:pt x="36" y="4"/>
                    </a:cubicBezTo>
                    <a:cubicBezTo>
                      <a:pt x="34" y="1"/>
                      <a:pt x="35" y="2"/>
                      <a:pt x="31" y="0"/>
                    </a:cubicBezTo>
                  </a:path>
                </a:pathLst>
              </a:custGeom>
              <a:solidFill>
                <a:srgbClr val="EA6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170"/>
              <p:cNvSpPr>
                <a:spLocks/>
              </p:cNvSpPr>
              <p:nvPr/>
            </p:nvSpPr>
            <p:spPr bwMode="auto">
              <a:xfrm>
                <a:off x="982" y="2489"/>
                <a:ext cx="11" cy="16"/>
              </a:xfrm>
              <a:custGeom>
                <a:avLst/>
                <a:gdLst>
                  <a:gd name="T0" fmla="*/ 24 w 29"/>
                  <a:gd name="T1" fmla="*/ 3 h 42"/>
                  <a:gd name="T2" fmla="*/ 21 w 29"/>
                  <a:gd name="T3" fmla="*/ 9 h 42"/>
                  <a:gd name="T4" fmla="*/ 14 w 29"/>
                  <a:gd name="T5" fmla="*/ 17 h 42"/>
                  <a:gd name="T6" fmla="*/ 9 w 29"/>
                  <a:gd name="T7" fmla="*/ 27 h 42"/>
                  <a:gd name="T8" fmla="*/ 1 w 29"/>
                  <a:gd name="T9" fmla="*/ 36 h 42"/>
                  <a:gd name="T10" fmla="*/ 1 w 29"/>
                  <a:gd name="T11" fmla="*/ 42 h 42"/>
                  <a:gd name="T12" fmla="*/ 5 w 29"/>
                  <a:gd name="T13" fmla="*/ 37 h 42"/>
                  <a:gd name="T14" fmla="*/ 15 w 29"/>
                  <a:gd name="T15" fmla="*/ 27 h 42"/>
                  <a:gd name="T16" fmla="*/ 20 w 29"/>
                  <a:gd name="T17" fmla="*/ 16 h 42"/>
                  <a:gd name="T18" fmla="*/ 28 w 29"/>
                  <a:gd name="T19" fmla="*/ 1 h 42"/>
                  <a:gd name="T20" fmla="*/ 24 w 29"/>
                  <a:gd name="T21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2">
                    <a:moveTo>
                      <a:pt x="24" y="3"/>
                    </a:moveTo>
                    <a:cubicBezTo>
                      <a:pt x="24" y="3"/>
                      <a:pt x="22" y="7"/>
                      <a:pt x="21" y="9"/>
                    </a:cubicBezTo>
                    <a:cubicBezTo>
                      <a:pt x="20" y="10"/>
                      <a:pt x="16" y="13"/>
                      <a:pt x="14" y="17"/>
                    </a:cubicBezTo>
                    <a:cubicBezTo>
                      <a:pt x="11" y="21"/>
                      <a:pt x="12" y="23"/>
                      <a:pt x="9" y="27"/>
                    </a:cubicBezTo>
                    <a:cubicBezTo>
                      <a:pt x="5" y="32"/>
                      <a:pt x="3" y="35"/>
                      <a:pt x="1" y="36"/>
                    </a:cubicBezTo>
                    <a:cubicBezTo>
                      <a:pt x="0" y="41"/>
                      <a:pt x="0" y="42"/>
                      <a:pt x="1" y="42"/>
                    </a:cubicBezTo>
                    <a:cubicBezTo>
                      <a:pt x="1" y="42"/>
                      <a:pt x="2" y="40"/>
                      <a:pt x="5" y="37"/>
                    </a:cubicBezTo>
                    <a:cubicBezTo>
                      <a:pt x="9" y="33"/>
                      <a:pt x="12" y="31"/>
                      <a:pt x="15" y="27"/>
                    </a:cubicBezTo>
                    <a:cubicBezTo>
                      <a:pt x="17" y="23"/>
                      <a:pt x="18" y="18"/>
                      <a:pt x="20" y="16"/>
                    </a:cubicBezTo>
                    <a:cubicBezTo>
                      <a:pt x="21" y="13"/>
                      <a:pt x="29" y="3"/>
                      <a:pt x="28" y="1"/>
                    </a:cubicBezTo>
                    <a:cubicBezTo>
                      <a:pt x="28" y="0"/>
                      <a:pt x="26" y="4"/>
                      <a:pt x="24" y="3"/>
                    </a:cubicBezTo>
                  </a:path>
                </a:pathLst>
              </a:custGeom>
              <a:solidFill>
                <a:srgbClr val="B24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171"/>
              <p:cNvSpPr>
                <a:spLocks/>
              </p:cNvSpPr>
              <p:nvPr/>
            </p:nvSpPr>
            <p:spPr bwMode="auto">
              <a:xfrm>
                <a:off x="984" y="2493"/>
                <a:ext cx="12" cy="17"/>
              </a:xfrm>
              <a:custGeom>
                <a:avLst/>
                <a:gdLst>
                  <a:gd name="T0" fmla="*/ 32 w 32"/>
                  <a:gd name="T1" fmla="*/ 3 h 46"/>
                  <a:gd name="T2" fmla="*/ 22 w 32"/>
                  <a:gd name="T3" fmla="*/ 27 h 46"/>
                  <a:gd name="T4" fmla="*/ 14 w 32"/>
                  <a:gd name="T5" fmla="*/ 41 h 46"/>
                  <a:gd name="T6" fmla="*/ 6 w 32"/>
                  <a:gd name="T7" fmla="*/ 46 h 46"/>
                  <a:gd name="T8" fmla="*/ 4 w 32"/>
                  <a:gd name="T9" fmla="*/ 43 h 46"/>
                  <a:gd name="T10" fmla="*/ 12 w 32"/>
                  <a:gd name="T11" fmla="*/ 35 h 46"/>
                  <a:gd name="T12" fmla="*/ 16 w 32"/>
                  <a:gd name="T13" fmla="*/ 24 h 46"/>
                  <a:gd name="T14" fmla="*/ 32 w 32"/>
                  <a:gd name="T15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46">
                    <a:moveTo>
                      <a:pt x="32" y="3"/>
                    </a:moveTo>
                    <a:cubicBezTo>
                      <a:pt x="32" y="3"/>
                      <a:pt x="25" y="21"/>
                      <a:pt x="22" y="27"/>
                    </a:cubicBezTo>
                    <a:cubicBezTo>
                      <a:pt x="19" y="33"/>
                      <a:pt x="19" y="37"/>
                      <a:pt x="14" y="41"/>
                    </a:cubicBezTo>
                    <a:cubicBezTo>
                      <a:pt x="9" y="45"/>
                      <a:pt x="6" y="46"/>
                      <a:pt x="6" y="46"/>
                    </a:cubicBezTo>
                    <a:cubicBezTo>
                      <a:pt x="6" y="46"/>
                      <a:pt x="0" y="46"/>
                      <a:pt x="4" y="43"/>
                    </a:cubicBezTo>
                    <a:cubicBezTo>
                      <a:pt x="8" y="40"/>
                      <a:pt x="10" y="38"/>
                      <a:pt x="12" y="35"/>
                    </a:cubicBezTo>
                    <a:cubicBezTo>
                      <a:pt x="15" y="31"/>
                      <a:pt x="13" y="32"/>
                      <a:pt x="16" y="24"/>
                    </a:cubicBezTo>
                    <a:cubicBezTo>
                      <a:pt x="19" y="17"/>
                      <a:pt x="24" y="0"/>
                      <a:pt x="32" y="3"/>
                    </a:cubicBezTo>
                  </a:path>
                </a:pathLst>
              </a:custGeom>
              <a:solidFill>
                <a:srgbClr val="EA6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172"/>
              <p:cNvSpPr>
                <a:spLocks/>
              </p:cNvSpPr>
              <p:nvPr/>
            </p:nvSpPr>
            <p:spPr bwMode="auto">
              <a:xfrm>
                <a:off x="986" y="2494"/>
                <a:ext cx="10" cy="16"/>
              </a:xfrm>
              <a:custGeom>
                <a:avLst/>
                <a:gdLst>
                  <a:gd name="T0" fmla="*/ 26 w 26"/>
                  <a:gd name="T1" fmla="*/ 1 h 40"/>
                  <a:gd name="T2" fmla="*/ 16 w 26"/>
                  <a:gd name="T3" fmla="*/ 21 h 40"/>
                  <a:gd name="T4" fmla="*/ 9 w 26"/>
                  <a:gd name="T5" fmla="*/ 33 h 40"/>
                  <a:gd name="T6" fmla="*/ 4 w 26"/>
                  <a:gd name="T7" fmla="*/ 39 h 40"/>
                  <a:gd name="T8" fmla="*/ 3 w 26"/>
                  <a:gd name="T9" fmla="*/ 36 h 40"/>
                  <a:gd name="T10" fmla="*/ 9 w 26"/>
                  <a:gd name="T11" fmla="*/ 29 h 40"/>
                  <a:gd name="T12" fmla="*/ 13 w 26"/>
                  <a:gd name="T13" fmla="*/ 20 h 40"/>
                  <a:gd name="T14" fmla="*/ 26 w 26"/>
                  <a:gd name="T1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40">
                    <a:moveTo>
                      <a:pt x="26" y="1"/>
                    </a:moveTo>
                    <a:cubicBezTo>
                      <a:pt x="26" y="1"/>
                      <a:pt x="19" y="16"/>
                      <a:pt x="16" y="21"/>
                    </a:cubicBezTo>
                    <a:cubicBezTo>
                      <a:pt x="14" y="26"/>
                      <a:pt x="13" y="29"/>
                      <a:pt x="9" y="33"/>
                    </a:cubicBezTo>
                    <a:cubicBezTo>
                      <a:pt x="6" y="37"/>
                      <a:pt x="4" y="39"/>
                      <a:pt x="4" y="39"/>
                    </a:cubicBezTo>
                    <a:cubicBezTo>
                      <a:pt x="4" y="39"/>
                      <a:pt x="0" y="40"/>
                      <a:pt x="3" y="36"/>
                    </a:cubicBezTo>
                    <a:cubicBezTo>
                      <a:pt x="6" y="33"/>
                      <a:pt x="7" y="32"/>
                      <a:pt x="9" y="29"/>
                    </a:cubicBezTo>
                    <a:cubicBezTo>
                      <a:pt x="11" y="25"/>
                      <a:pt x="10" y="26"/>
                      <a:pt x="13" y="20"/>
                    </a:cubicBezTo>
                    <a:cubicBezTo>
                      <a:pt x="16" y="14"/>
                      <a:pt x="22" y="0"/>
                      <a:pt x="26" y="1"/>
                    </a:cubicBezTo>
                  </a:path>
                </a:pathLst>
              </a:custGeom>
              <a:solidFill>
                <a:srgbClr val="B24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173"/>
              <p:cNvSpPr>
                <a:spLocks/>
              </p:cNvSpPr>
              <p:nvPr/>
            </p:nvSpPr>
            <p:spPr bwMode="auto">
              <a:xfrm>
                <a:off x="991" y="2500"/>
                <a:ext cx="10" cy="15"/>
              </a:xfrm>
              <a:custGeom>
                <a:avLst/>
                <a:gdLst>
                  <a:gd name="T0" fmla="*/ 20 w 26"/>
                  <a:gd name="T1" fmla="*/ 0 h 41"/>
                  <a:gd name="T2" fmla="*/ 24 w 26"/>
                  <a:gd name="T3" fmla="*/ 11 h 41"/>
                  <a:gd name="T4" fmla="*/ 22 w 26"/>
                  <a:gd name="T5" fmla="*/ 21 h 41"/>
                  <a:gd name="T6" fmla="*/ 12 w 26"/>
                  <a:gd name="T7" fmla="*/ 36 h 41"/>
                  <a:gd name="T8" fmla="*/ 0 w 26"/>
                  <a:gd name="T9" fmla="*/ 35 h 41"/>
                  <a:gd name="T10" fmla="*/ 6 w 26"/>
                  <a:gd name="T11" fmla="*/ 27 h 41"/>
                  <a:gd name="T12" fmla="*/ 10 w 26"/>
                  <a:gd name="T13" fmla="*/ 15 h 41"/>
                  <a:gd name="T14" fmla="*/ 20 w 26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41">
                    <a:moveTo>
                      <a:pt x="20" y="0"/>
                    </a:moveTo>
                    <a:cubicBezTo>
                      <a:pt x="22" y="0"/>
                      <a:pt x="24" y="7"/>
                      <a:pt x="24" y="11"/>
                    </a:cubicBezTo>
                    <a:cubicBezTo>
                      <a:pt x="24" y="15"/>
                      <a:pt x="26" y="16"/>
                      <a:pt x="22" y="21"/>
                    </a:cubicBezTo>
                    <a:cubicBezTo>
                      <a:pt x="18" y="26"/>
                      <a:pt x="19" y="34"/>
                      <a:pt x="12" y="36"/>
                    </a:cubicBezTo>
                    <a:cubicBezTo>
                      <a:pt x="4" y="37"/>
                      <a:pt x="1" y="41"/>
                      <a:pt x="0" y="35"/>
                    </a:cubicBezTo>
                    <a:cubicBezTo>
                      <a:pt x="0" y="30"/>
                      <a:pt x="3" y="29"/>
                      <a:pt x="6" y="27"/>
                    </a:cubicBezTo>
                    <a:cubicBezTo>
                      <a:pt x="9" y="26"/>
                      <a:pt x="10" y="20"/>
                      <a:pt x="10" y="15"/>
                    </a:cubicBezTo>
                    <a:cubicBezTo>
                      <a:pt x="10" y="10"/>
                      <a:pt x="13" y="1"/>
                      <a:pt x="20" y="0"/>
                    </a:cubicBezTo>
                  </a:path>
                </a:pathLst>
              </a:custGeom>
              <a:solidFill>
                <a:srgbClr val="975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174"/>
              <p:cNvSpPr>
                <a:spLocks/>
              </p:cNvSpPr>
              <p:nvPr/>
            </p:nvSpPr>
            <p:spPr bwMode="auto">
              <a:xfrm>
                <a:off x="992" y="2501"/>
                <a:ext cx="8" cy="13"/>
              </a:xfrm>
              <a:custGeom>
                <a:avLst/>
                <a:gdLst>
                  <a:gd name="T0" fmla="*/ 16 w 19"/>
                  <a:gd name="T1" fmla="*/ 0 h 31"/>
                  <a:gd name="T2" fmla="*/ 18 w 19"/>
                  <a:gd name="T3" fmla="*/ 8 h 31"/>
                  <a:gd name="T4" fmla="*/ 17 w 19"/>
                  <a:gd name="T5" fmla="*/ 16 h 31"/>
                  <a:gd name="T6" fmla="*/ 9 w 19"/>
                  <a:gd name="T7" fmla="*/ 27 h 31"/>
                  <a:gd name="T8" fmla="*/ 1 w 19"/>
                  <a:gd name="T9" fmla="*/ 27 h 31"/>
                  <a:gd name="T10" fmla="*/ 5 w 19"/>
                  <a:gd name="T11" fmla="*/ 21 h 31"/>
                  <a:gd name="T12" fmla="*/ 8 w 19"/>
                  <a:gd name="T13" fmla="*/ 11 h 31"/>
                  <a:gd name="T14" fmla="*/ 16 w 19"/>
                  <a:gd name="T1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1">
                    <a:moveTo>
                      <a:pt x="16" y="0"/>
                    </a:moveTo>
                    <a:cubicBezTo>
                      <a:pt x="17" y="0"/>
                      <a:pt x="18" y="5"/>
                      <a:pt x="18" y="8"/>
                    </a:cubicBezTo>
                    <a:cubicBezTo>
                      <a:pt x="18" y="11"/>
                      <a:pt x="19" y="12"/>
                      <a:pt x="17" y="16"/>
                    </a:cubicBezTo>
                    <a:cubicBezTo>
                      <a:pt x="14" y="19"/>
                      <a:pt x="14" y="25"/>
                      <a:pt x="9" y="27"/>
                    </a:cubicBezTo>
                    <a:cubicBezTo>
                      <a:pt x="3" y="28"/>
                      <a:pt x="1" y="31"/>
                      <a:pt x="1" y="27"/>
                    </a:cubicBezTo>
                    <a:cubicBezTo>
                      <a:pt x="0" y="23"/>
                      <a:pt x="3" y="22"/>
                      <a:pt x="5" y="21"/>
                    </a:cubicBezTo>
                    <a:cubicBezTo>
                      <a:pt x="7" y="20"/>
                      <a:pt x="8" y="15"/>
                      <a:pt x="8" y="11"/>
                    </a:cubicBezTo>
                    <a:cubicBezTo>
                      <a:pt x="9" y="8"/>
                      <a:pt x="11" y="1"/>
                      <a:pt x="16" y="0"/>
                    </a:cubicBezTo>
                  </a:path>
                </a:pathLst>
              </a:custGeom>
              <a:solidFill>
                <a:srgbClr val="592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175"/>
              <p:cNvSpPr>
                <a:spLocks/>
              </p:cNvSpPr>
              <p:nvPr/>
            </p:nvSpPr>
            <p:spPr bwMode="auto">
              <a:xfrm>
                <a:off x="950" y="2463"/>
                <a:ext cx="6" cy="9"/>
              </a:xfrm>
              <a:custGeom>
                <a:avLst/>
                <a:gdLst>
                  <a:gd name="T0" fmla="*/ 6 w 15"/>
                  <a:gd name="T1" fmla="*/ 7 h 24"/>
                  <a:gd name="T2" fmla="*/ 0 w 15"/>
                  <a:gd name="T3" fmla="*/ 0 h 24"/>
                  <a:gd name="T4" fmla="*/ 6 w 15"/>
                  <a:gd name="T5" fmla="*/ 5 h 24"/>
                  <a:gd name="T6" fmla="*/ 12 w 15"/>
                  <a:gd name="T7" fmla="*/ 14 h 24"/>
                  <a:gd name="T8" fmla="*/ 15 w 15"/>
                  <a:gd name="T9" fmla="*/ 24 h 24"/>
                  <a:gd name="T10" fmla="*/ 10 w 15"/>
                  <a:gd name="T11" fmla="*/ 15 h 24"/>
                  <a:gd name="T12" fmla="*/ 6 w 15"/>
                  <a:gd name="T13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4">
                    <a:moveTo>
                      <a:pt x="6" y="7"/>
                    </a:moveTo>
                    <a:cubicBezTo>
                      <a:pt x="4" y="3"/>
                      <a:pt x="1" y="2"/>
                      <a:pt x="0" y="0"/>
                    </a:cubicBezTo>
                    <a:cubicBezTo>
                      <a:pt x="0" y="0"/>
                      <a:pt x="3" y="2"/>
                      <a:pt x="6" y="5"/>
                    </a:cubicBezTo>
                    <a:cubicBezTo>
                      <a:pt x="9" y="8"/>
                      <a:pt x="11" y="12"/>
                      <a:pt x="12" y="14"/>
                    </a:cubicBezTo>
                    <a:cubicBezTo>
                      <a:pt x="14" y="18"/>
                      <a:pt x="13" y="23"/>
                      <a:pt x="15" y="24"/>
                    </a:cubicBezTo>
                    <a:cubicBezTo>
                      <a:pt x="12" y="21"/>
                      <a:pt x="12" y="19"/>
                      <a:pt x="10" y="15"/>
                    </a:cubicBezTo>
                    <a:cubicBezTo>
                      <a:pt x="10" y="14"/>
                      <a:pt x="8" y="9"/>
                      <a:pt x="6" y="7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176"/>
              <p:cNvSpPr>
                <a:spLocks/>
              </p:cNvSpPr>
              <p:nvPr/>
            </p:nvSpPr>
            <p:spPr bwMode="auto">
              <a:xfrm>
                <a:off x="949" y="2464"/>
                <a:ext cx="6" cy="8"/>
              </a:xfrm>
              <a:custGeom>
                <a:avLst/>
                <a:gdLst>
                  <a:gd name="T0" fmla="*/ 5 w 14"/>
                  <a:gd name="T1" fmla="*/ 6 h 21"/>
                  <a:gd name="T2" fmla="*/ 0 w 14"/>
                  <a:gd name="T3" fmla="*/ 0 h 21"/>
                  <a:gd name="T4" fmla="*/ 6 w 14"/>
                  <a:gd name="T5" fmla="*/ 4 h 21"/>
                  <a:gd name="T6" fmla="*/ 10 w 14"/>
                  <a:gd name="T7" fmla="*/ 11 h 21"/>
                  <a:gd name="T8" fmla="*/ 14 w 14"/>
                  <a:gd name="T9" fmla="*/ 21 h 21"/>
                  <a:gd name="T10" fmla="*/ 8 w 14"/>
                  <a:gd name="T11" fmla="*/ 12 h 21"/>
                  <a:gd name="T12" fmla="*/ 5 w 14"/>
                  <a:gd name="T13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1">
                    <a:moveTo>
                      <a:pt x="5" y="6"/>
                    </a:moveTo>
                    <a:cubicBezTo>
                      <a:pt x="4" y="3"/>
                      <a:pt x="1" y="2"/>
                      <a:pt x="0" y="0"/>
                    </a:cubicBezTo>
                    <a:cubicBezTo>
                      <a:pt x="0" y="0"/>
                      <a:pt x="3" y="1"/>
                      <a:pt x="6" y="4"/>
                    </a:cubicBezTo>
                    <a:cubicBezTo>
                      <a:pt x="7" y="6"/>
                      <a:pt x="9" y="10"/>
                      <a:pt x="10" y="11"/>
                    </a:cubicBezTo>
                    <a:cubicBezTo>
                      <a:pt x="12" y="15"/>
                      <a:pt x="13" y="20"/>
                      <a:pt x="14" y="21"/>
                    </a:cubicBezTo>
                    <a:cubicBezTo>
                      <a:pt x="11" y="18"/>
                      <a:pt x="10" y="16"/>
                      <a:pt x="8" y="12"/>
                    </a:cubicBezTo>
                    <a:cubicBezTo>
                      <a:pt x="7" y="11"/>
                      <a:pt x="7" y="8"/>
                      <a:pt x="5" y="6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177"/>
              <p:cNvSpPr>
                <a:spLocks/>
              </p:cNvSpPr>
              <p:nvPr/>
            </p:nvSpPr>
            <p:spPr bwMode="auto">
              <a:xfrm>
                <a:off x="948" y="2467"/>
                <a:ext cx="6" cy="6"/>
              </a:xfrm>
              <a:custGeom>
                <a:avLst/>
                <a:gdLst>
                  <a:gd name="T0" fmla="*/ 0 w 15"/>
                  <a:gd name="T1" fmla="*/ 0 h 15"/>
                  <a:gd name="T2" fmla="*/ 9 w 15"/>
                  <a:gd name="T3" fmla="*/ 6 h 15"/>
                  <a:gd name="T4" fmla="*/ 15 w 15"/>
                  <a:gd name="T5" fmla="*/ 15 h 15"/>
                  <a:gd name="T6" fmla="*/ 7 w 15"/>
                  <a:gd name="T7" fmla="*/ 8 h 15"/>
                  <a:gd name="T8" fmla="*/ 0 w 1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0"/>
                    </a:moveTo>
                    <a:cubicBezTo>
                      <a:pt x="0" y="0"/>
                      <a:pt x="6" y="3"/>
                      <a:pt x="9" y="6"/>
                    </a:cubicBezTo>
                    <a:cubicBezTo>
                      <a:pt x="11" y="9"/>
                      <a:pt x="13" y="14"/>
                      <a:pt x="15" y="15"/>
                    </a:cubicBezTo>
                    <a:cubicBezTo>
                      <a:pt x="11" y="13"/>
                      <a:pt x="10" y="10"/>
                      <a:pt x="7" y="8"/>
                    </a:cubicBezTo>
                    <a:cubicBezTo>
                      <a:pt x="5" y="5"/>
                      <a:pt x="3" y="3"/>
                      <a:pt x="0" y="0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178"/>
              <p:cNvSpPr>
                <a:spLocks/>
              </p:cNvSpPr>
              <p:nvPr/>
            </p:nvSpPr>
            <p:spPr bwMode="auto">
              <a:xfrm>
                <a:off x="947" y="2470"/>
                <a:ext cx="6" cy="3"/>
              </a:xfrm>
              <a:custGeom>
                <a:avLst/>
                <a:gdLst>
                  <a:gd name="T0" fmla="*/ 14 w 14"/>
                  <a:gd name="T1" fmla="*/ 8 h 8"/>
                  <a:gd name="T2" fmla="*/ 10 w 14"/>
                  <a:gd name="T3" fmla="*/ 4 h 8"/>
                  <a:gd name="T4" fmla="*/ 5 w 14"/>
                  <a:gd name="T5" fmla="*/ 3 h 8"/>
                  <a:gd name="T6" fmla="*/ 0 w 14"/>
                  <a:gd name="T7" fmla="*/ 0 h 8"/>
                  <a:gd name="T8" fmla="*/ 3 w 14"/>
                  <a:gd name="T9" fmla="*/ 3 h 8"/>
                  <a:gd name="T10" fmla="*/ 14 w 14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8">
                    <a:moveTo>
                      <a:pt x="14" y="8"/>
                    </a:moveTo>
                    <a:cubicBezTo>
                      <a:pt x="14" y="8"/>
                      <a:pt x="12" y="5"/>
                      <a:pt x="10" y="4"/>
                    </a:cubicBezTo>
                    <a:cubicBezTo>
                      <a:pt x="8" y="4"/>
                      <a:pt x="7" y="4"/>
                      <a:pt x="5" y="3"/>
                    </a:cubicBezTo>
                    <a:cubicBezTo>
                      <a:pt x="2" y="1"/>
                      <a:pt x="0" y="0"/>
                      <a:pt x="0" y="0"/>
                    </a:cubicBezTo>
                    <a:cubicBezTo>
                      <a:pt x="1" y="1"/>
                      <a:pt x="0" y="1"/>
                      <a:pt x="3" y="3"/>
                    </a:cubicBezTo>
                    <a:cubicBezTo>
                      <a:pt x="5" y="5"/>
                      <a:pt x="10" y="5"/>
                      <a:pt x="14" y="8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179"/>
              <p:cNvSpPr>
                <a:spLocks/>
              </p:cNvSpPr>
              <p:nvPr/>
            </p:nvSpPr>
            <p:spPr bwMode="auto">
              <a:xfrm>
                <a:off x="946" y="2472"/>
                <a:ext cx="5" cy="3"/>
              </a:xfrm>
              <a:custGeom>
                <a:avLst/>
                <a:gdLst>
                  <a:gd name="T0" fmla="*/ 14 w 14"/>
                  <a:gd name="T1" fmla="*/ 8 h 8"/>
                  <a:gd name="T2" fmla="*/ 6 w 14"/>
                  <a:gd name="T3" fmla="*/ 4 h 8"/>
                  <a:gd name="T4" fmla="*/ 0 w 14"/>
                  <a:gd name="T5" fmla="*/ 0 h 8"/>
                  <a:gd name="T6" fmla="*/ 14 w 1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8">
                    <a:moveTo>
                      <a:pt x="14" y="8"/>
                    </a:moveTo>
                    <a:cubicBezTo>
                      <a:pt x="14" y="8"/>
                      <a:pt x="9" y="6"/>
                      <a:pt x="6" y="4"/>
                    </a:cubicBezTo>
                    <a:cubicBezTo>
                      <a:pt x="4" y="3"/>
                      <a:pt x="3" y="3"/>
                      <a:pt x="0" y="0"/>
                    </a:cubicBezTo>
                    <a:cubicBezTo>
                      <a:pt x="2" y="3"/>
                      <a:pt x="7" y="8"/>
                      <a:pt x="14" y="8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180"/>
              <p:cNvSpPr>
                <a:spLocks/>
              </p:cNvSpPr>
              <p:nvPr/>
            </p:nvSpPr>
            <p:spPr bwMode="auto">
              <a:xfrm>
                <a:off x="943" y="2474"/>
                <a:ext cx="8" cy="2"/>
              </a:xfrm>
              <a:custGeom>
                <a:avLst/>
                <a:gdLst>
                  <a:gd name="T0" fmla="*/ 19 w 19"/>
                  <a:gd name="T1" fmla="*/ 4 h 5"/>
                  <a:gd name="T2" fmla="*/ 10 w 19"/>
                  <a:gd name="T3" fmla="*/ 4 h 5"/>
                  <a:gd name="T4" fmla="*/ 0 w 19"/>
                  <a:gd name="T5" fmla="*/ 2 h 5"/>
                  <a:gd name="T6" fmla="*/ 9 w 19"/>
                  <a:gd name="T7" fmla="*/ 1 h 5"/>
                  <a:gd name="T8" fmla="*/ 19 w 19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5">
                    <a:moveTo>
                      <a:pt x="19" y="4"/>
                    </a:moveTo>
                    <a:cubicBezTo>
                      <a:pt x="19" y="4"/>
                      <a:pt x="12" y="5"/>
                      <a:pt x="10" y="4"/>
                    </a:cubicBezTo>
                    <a:cubicBezTo>
                      <a:pt x="8" y="2"/>
                      <a:pt x="3" y="1"/>
                      <a:pt x="0" y="2"/>
                    </a:cubicBezTo>
                    <a:cubicBezTo>
                      <a:pt x="2" y="0"/>
                      <a:pt x="7" y="0"/>
                      <a:pt x="9" y="1"/>
                    </a:cubicBezTo>
                    <a:cubicBezTo>
                      <a:pt x="12" y="2"/>
                      <a:pt x="14" y="4"/>
                      <a:pt x="19" y="4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181"/>
              <p:cNvSpPr>
                <a:spLocks/>
              </p:cNvSpPr>
              <p:nvPr/>
            </p:nvSpPr>
            <p:spPr bwMode="auto">
              <a:xfrm>
                <a:off x="942" y="2476"/>
                <a:ext cx="8" cy="3"/>
              </a:xfrm>
              <a:custGeom>
                <a:avLst/>
                <a:gdLst>
                  <a:gd name="T0" fmla="*/ 21 w 21"/>
                  <a:gd name="T1" fmla="*/ 2 h 6"/>
                  <a:gd name="T2" fmla="*/ 9 w 21"/>
                  <a:gd name="T3" fmla="*/ 2 h 6"/>
                  <a:gd name="T4" fmla="*/ 0 w 21"/>
                  <a:gd name="T5" fmla="*/ 6 h 6"/>
                  <a:gd name="T6" fmla="*/ 9 w 21"/>
                  <a:gd name="T7" fmla="*/ 3 h 6"/>
                  <a:gd name="T8" fmla="*/ 21 w 21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6">
                    <a:moveTo>
                      <a:pt x="21" y="2"/>
                    </a:moveTo>
                    <a:cubicBezTo>
                      <a:pt x="21" y="2"/>
                      <a:pt x="14" y="4"/>
                      <a:pt x="9" y="2"/>
                    </a:cubicBezTo>
                    <a:cubicBezTo>
                      <a:pt x="5" y="0"/>
                      <a:pt x="0" y="6"/>
                      <a:pt x="0" y="6"/>
                    </a:cubicBezTo>
                    <a:cubicBezTo>
                      <a:pt x="3" y="5"/>
                      <a:pt x="6" y="2"/>
                      <a:pt x="9" y="3"/>
                    </a:cubicBezTo>
                    <a:cubicBezTo>
                      <a:pt x="12" y="5"/>
                      <a:pt x="20" y="5"/>
                      <a:pt x="21" y="2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182"/>
              <p:cNvSpPr>
                <a:spLocks/>
              </p:cNvSpPr>
              <p:nvPr/>
            </p:nvSpPr>
            <p:spPr bwMode="auto">
              <a:xfrm>
                <a:off x="941" y="2479"/>
                <a:ext cx="9" cy="2"/>
              </a:xfrm>
              <a:custGeom>
                <a:avLst/>
                <a:gdLst>
                  <a:gd name="T0" fmla="*/ 23 w 23"/>
                  <a:gd name="T1" fmla="*/ 0 h 7"/>
                  <a:gd name="T2" fmla="*/ 10 w 23"/>
                  <a:gd name="T3" fmla="*/ 1 h 7"/>
                  <a:gd name="T4" fmla="*/ 0 w 23"/>
                  <a:gd name="T5" fmla="*/ 5 h 7"/>
                  <a:gd name="T6" fmla="*/ 10 w 23"/>
                  <a:gd name="T7" fmla="*/ 3 h 7"/>
                  <a:gd name="T8" fmla="*/ 23 w 2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7">
                    <a:moveTo>
                      <a:pt x="23" y="0"/>
                    </a:moveTo>
                    <a:cubicBezTo>
                      <a:pt x="23" y="0"/>
                      <a:pt x="14" y="0"/>
                      <a:pt x="10" y="1"/>
                    </a:cubicBezTo>
                    <a:cubicBezTo>
                      <a:pt x="7" y="2"/>
                      <a:pt x="3" y="6"/>
                      <a:pt x="0" y="5"/>
                    </a:cubicBezTo>
                    <a:cubicBezTo>
                      <a:pt x="2" y="7"/>
                      <a:pt x="6" y="4"/>
                      <a:pt x="10" y="3"/>
                    </a:cubicBezTo>
                    <a:cubicBezTo>
                      <a:pt x="13" y="1"/>
                      <a:pt x="20" y="1"/>
                      <a:pt x="23" y="0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183"/>
              <p:cNvSpPr>
                <a:spLocks/>
              </p:cNvSpPr>
              <p:nvPr/>
            </p:nvSpPr>
            <p:spPr bwMode="auto">
              <a:xfrm>
                <a:off x="941" y="2480"/>
                <a:ext cx="9" cy="3"/>
              </a:xfrm>
              <a:custGeom>
                <a:avLst/>
                <a:gdLst>
                  <a:gd name="T0" fmla="*/ 24 w 24"/>
                  <a:gd name="T1" fmla="*/ 0 h 8"/>
                  <a:gd name="T2" fmla="*/ 14 w 24"/>
                  <a:gd name="T3" fmla="*/ 4 h 8"/>
                  <a:gd name="T4" fmla="*/ 0 w 24"/>
                  <a:gd name="T5" fmla="*/ 8 h 8"/>
                  <a:gd name="T6" fmla="*/ 14 w 24"/>
                  <a:gd name="T7" fmla="*/ 6 h 8"/>
                  <a:gd name="T8" fmla="*/ 24 w 24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">
                    <a:moveTo>
                      <a:pt x="24" y="0"/>
                    </a:moveTo>
                    <a:cubicBezTo>
                      <a:pt x="24" y="0"/>
                      <a:pt x="19" y="4"/>
                      <a:pt x="14" y="4"/>
                    </a:cubicBezTo>
                    <a:cubicBezTo>
                      <a:pt x="9" y="3"/>
                      <a:pt x="2" y="5"/>
                      <a:pt x="0" y="8"/>
                    </a:cubicBezTo>
                    <a:cubicBezTo>
                      <a:pt x="4" y="7"/>
                      <a:pt x="9" y="4"/>
                      <a:pt x="14" y="6"/>
                    </a:cubicBezTo>
                    <a:cubicBezTo>
                      <a:pt x="20" y="8"/>
                      <a:pt x="22" y="2"/>
                      <a:pt x="24" y="0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184"/>
              <p:cNvSpPr>
                <a:spLocks/>
              </p:cNvSpPr>
              <p:nvPr/>
            </p:nvSpPr>
            <p:spPr bwMode="auto">
              <a:xfrm>
                <a:off x="941" y="2482"/>
                <a:ext cx="11" cy="2"/>
              </a:xfrm>
              <a:custGeom>
                <a:avLst/>
                <a:gdLst>
                  <a:gd name="T0" fmla="*/ 27 w 27"/>
                  <a:gd name="T1" fmla="*/ 0 h 6"/>
                  <a:gd name="T2" fmla="*/ 19 w 27"/>
                  <a:gd name="T3" fmla="*/ 3 h 6"/>
                  <a:gd name="T4" fmla="*/ 0 w 27"/>
                  <a:gd name="T5" fmla="*/ 6 h 6"/>
                  <a:gd name="T6" fmla="*/ 19 w 27"/>
                  <a:gd name="T7" fmla="*/ 5 h 6"/>
                  <a:gd name="T8" fmla="*/ 27 w 2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">
                    <a:moveTo>
                      <a:pt x="27" y="0"/>
                    </a:moveTo>
                    <a:cubicBezTo>
                      <a:pt x="27" y="0"/>
                      <a:pt x="23" y="3"/>
                      <a:pt x="19" y="3"/>
                    </a:cubicBezTo>
                    <a:cubicBezTo>
                      <a:pt x="15" y="3"/>
                      <a:pt x="1" y="2"/>
                      <a:pt x="0" y="6"/>
                    </a:cubicBezTo>
                    <a:cubicBezTo>
                      <a:pt x="4" y="5"/>
                      <a:pt x="11" y="3"/>
                      <a:pt x="19" y="5"/>
                    </a:cubicBezTo>
                    <a:cubicBezTo>
                      <a:pt x="22" y="5"/>
                      <a:pt x="27" y="0"/>
                      <a:pt x="27" y="0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185"/>
              <p:cNvSpPr>
                <a:spLocks/>
              </p:cNvSpPr>
              <p:nvPr/>
            </p:nvSpPr>
            <p:spPr bwMode="auto">
              <a:xfrm>
                <a:off x="1003" y="2509"/>
                <a:ext cx="9" cy="13"/>
              </a:xfrm>
              <a:custGeom>
                <a:avLst/>
                <a:gdLst>
                  <a:gd name="T0" fmla="*/ 10 w 24"/>
                  <a:gd name="T1" fmla="*/ 32 h 32"/>
                  <a:gd name="T2" fmla="*/ 14 w 24"/>
                  <a:gd name="T3" fmla="*/ 12 h 32"/>
                  <a:gd name="T4" fmla="*/ 9 w 24"/>
                  <a:gd name="T5" fmla="*/ 3 h 32"/>
                  <a:gd name="T6" fmla="*/ 1 w 24"/>
                  <a:gd name="T7" fmla="*/ 15 h 32"/>
                  <a:gd name="T8" fmla="*/ 4 w 24"/>
                  <a:gd name="T9" fmla="*/ 20 h 32"/>
                  <a:gd name="T10" fmla="*/ 10 w 24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2">
                    <a:moveTo>
                      <a:pt x="10" y="32"/>
                    </a:moveTo>
                    <a:cubicBezTo>
                      <a:pt x="10" y="32"/>
                      <a:pt x="4" y="24"/>
                      <a:pt x="14" y="12"/>
                    </a:cubicBezTo>
                    <a:cubicBezTo>
                      <a:pt x="24" y="0"/>
                      <a:pt x="12" y="0"/>
                      <a:pt x="9" y="3"/>
                    </a:cubicBezTo>
                    <a:cubicBezTo>
                      <a:pt x="5" y="6"/>
                      <a:pt x="0" y="11"/>
                      <a:pt x="1" y="15"/>
                    </a:cubicBezTo>
                    <a:cubicBezTo>
                      <a:pt x="2" y="18"/>
                      <a:pt x="2" y="15"/>
                      <a:pt x="4" y="20"/>
                    </a:cubicBezTo>
                    <a:cubicBezTo>
                      <a:pt x="5" y="26"/>
                      <a:pt x="5" y="31"/>
                      <a:pt x="10" y="32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186"/>
              <p:cNvSpPr>
                <a:spLocks/>
              </p:cNvSpPr>
              <p:nvPr/>
            </p:nvSpPr>
            <p:spPr bwMode="auto">
              <a:xfrm>
                <a:off x="1012" y="2510"/>
                <a:ext cx="4" cy="4"/>
              </a:xfrm>
              <a:custGeom>
                <a:avLst/>
                <a:gdLst>
                  <a:gd name="T0" fmla="*/ 9 w 10"/>
                  <a:gd name="T1" fmla="*/ 8 h 11"/>
                  <a:gd name="T2" fmla="*/ 3 w 10"/>
                  <a:gd name="T3" fmla="*/ 10 h 11"/>
                  <a:gd name="T4" fmla="*/ 1 w 10"/>
                  <a:gd name="T5" fmla="*/ 3 h 11"/>
                  <a:gd name="T6" fmla="*/ 8 w 10"/>
                  <a:gd name="T7" fmla="*/ 2 h 11"/>
                  <a:gd name="T8" fmla="*/ 9 w 10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9" y="8"/>
                    </a:moveTo>
                    <a:cubicBezTo>
                      <a:pt x="8" y="11"/>
                      <a:pt x="5" y="11"/>
                      <a:pt x="3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8" y="2"/>
                    </a:cubicBezTo>
                    <a:cubicBezTo>
                      <a:pt x="10" y="3"/>
                      <a:pt x="10" y="6"/>
                      <a:pt x="9" y="8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187"/>
              <p:cNvSpPr>
                <a:spLocks/>
              </p:cNvSpPr>
              <p:nvPr/>
            </p:nvSpPr>
            <p:spPr bwMode="auto">
              <a:xfrm>
                <a:off x="1012" y="2511"/>
                <a:ext cx="3" cy="3"/>
              </a:xfrm>
              <a:custGeom>
                <a:avLst/>
                <a:gdLst>
                  <a:gd name="T0" fmla="*/ 7 w 8"/>
                  <a:gd name="T1" fmla="*/ 6 h 8"/>
                  <a:gd name="T2" fmla="*/ 2 w 8"/>
                  <a:gd name="T3" fmla="*/ 7 h 8"/>
                  <a:gd name="T4" fmla="*/ 1 w 8"/>
                  <a:gd name="T5" fmla="*/ 2 h 8"/>
                  <a:gd name="T6" fmla="*/ 6 w 8"/>
                  <a:gd name="T7" fmla="*/ 1 h 8"/>
                  <a:gd name="T8" fmla="*/ 7 w 8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7" y="6"/>
                    </a:moveTo>
                    <a:cubicBezTo>
                      <a:pt x="6" y="8"/>
                      <a:pt x="4" y="8"/>
                      <a:pt x="2" y="7"/>
                    </a:cubicBezTo>
                    <a:cubicBezTo>
                      <a:pt x="1" y="6"/>
                      <a:pt x="0" y="4"/>
                      <a:pt x="1" y="2"/>
                    </a:cubicBezTo>
                    <a:cubicBezTo>
                      <a:pt x="2" y="0"/>
                      <a:pt x="4" y="0"/>
                      <a:pt x="6" y="1"/>
                    </a:cubicBezTo>
                    <a:cubicBezTo>
                      <a:pt x="8" y="2"/>
                      <a:pt x="8" y="4"/>
                      <a:pt x="7" y="6"/>
                    </a:cubicBezTo>
                  </a:path>
                </a:pathLst>
              </a:custGeom>
              <a:solidFill>
                <a:srgbClr val="B24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188"/>
              <p:cNvSpPr>
                <a:spLocks/>
              </p:cNvSpPr>
              <p:nvPr/>
            </p:nvSpPr>
            <p:spPr bwMode="auto">
              <a:xfrm>
                <a:off x="1012" y="2511"/>
                <a:ext cx="3" cy="3"/>
              </a:xfrm>
              <a:custGeom>
                <a:avLst/>
                <a:gdLst>
                  <a:gd name="T0" fmla="*/ 6 w 7"/>
                  <a:gd name="T1" fmla="*/ 5 h 7"/>
                  <a:gd name="T2" fmla="*/ 2 w 7"/>
                  <a:gd name="T3" fmla="*/ 6 h 7"/>
                  <a:gd name="T4" fmla="*/ 1 w 7"/>
                  <a:gd name="T5" fmla="*/ 2 h 7"/>
                  <a:gd name="T6" fmla="*/ 5 w 7"/>
                  <a:gd name="T7" fmla="*/ 1 h 7"/>
                  <a:gd name="T8" fmla="*/ 6 w 7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6" y="5"/>
                    </a:moveTo>
                    <a:cubicBezTo>
                      <a:pt x="5" y="7"/>
                      <a:pt x="3" y="7"/>
                      <a:pt x="2" y="6"/>
                    </a:cubicBezTo>
                    <a:cubicBezTo>
                      <a:pt x="1" y="5"/>
                      <a:pt x="0" y="4"/>
                      <a:pt x="1" y="2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6" y="2"/>
                      <a:pt x="7" y="4"/>
                      <a:pt x="6" y="5"/>
                    </a:cubicBezTo>
                  </a:path>
                </a:pathLst>
              </a:custGeom>
              <a:solidFill>
                <a:srgbClr val="FCD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189"/>
              <p:cNvSpPr>
                <a:spLocks/>
              </p:cNvSpPr>
              <p:nvPr/>
            </p:nvSpPr>
            <p:spPr bwMode="auto">
              <a:xfrm>
                <a:off x="1012" y="2511"/>
                <a:ext cx="3" cy="3"/>
              </a:xfrm>
              <a:custGeom>
                <a:avLst/>
                <a:gdLst>
                  <a:gd name="T0" fmla="*/ 6 w 7"/>
                  <a:gd name="T1" fmla="*/ 6 h 8"/>
                  <a:gd name="T2" fmla="*/ 2 w 7"/>
                  <a:gd name="T3" fmla="*/ 7 h 8"/>
                  <a:gd name="T4" fmla="*/ 1 w 7"/>
                  <a:gd name="T5" fmla="*/ 2 h 8"/>
                  <a:gd name="T6" fmla="*/ 5 w 7"/>
                  <a:gd name="T7" fmla="*/ 1 h 8"/>
                  <a:gd name="T8" fmla="*/ 6 w 7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6" y="6"/>
                    </a:moveTo>
                    <a:cubicBezTo>
                      <a:pt x="5" y="7"/>
                      <a:pt x="3" y="8"/>
                      <a:pt x="2" y="7"/>
                    </a:cubicBezTo>
                    <a:cubicBezTo>
                      <a:pt x="0" y="6"/>
                      <a:pt x="0" y="4"/>
                      <a:pt x="1" y="2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7" y="2"/>
                      <a:pt x="7" y="4"/>
                      <a:pt x="6" y="6"/>
                    </a:cubicBezTo>
                  </a:path>
                </a:pathLst>
              </a:custGeom>
              <a:solidFill>
                <a:srgbClr val="FCD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190"/>
              <p:cNvSpPr>
                <a:spLocks/>
              </p:cNvSpPr>
              <p:nvPr/>
            </p:nvSpPr>
            <p:spPr bwMode="auto">
              <a:xfrm>
                <a:off x="1013" y="2512"/>
                <a:ext cx="2" cy="2"/>
              </a:xfrm>
              <a:custGeom>
                <a:avLst/>
                <a:gdLst>
                  <a:gd name="T0" fmla="*/ 4 w 5"/>
                  <a:gd name="T1" fmla="*/ 4 h 5"/>
                  <a:gd name="T2" fmla="*/ 1 w 5"/>
                  <a:gd name="T3" fmla="*/ 5 h 5"/>
                  <a:gd name="T4" fmla="*/ 1 w 5"/>
                  <a:gd name="T5" fmla="*/ 2 h 5"/>
                  <a:gd name="T6" fmla="*/ 3 w 5"/>
                  <a:gd name="T7" fmla="*/ 1 h 5"/>
                  <a:gd name="T8" fmla="*/ 4 w 5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4" y="4"/>
                    </a:moveTo>
                    <a:cubicBezTo>
                      <a:pt x="3" y="5"/>
                      <a:pt x="2" y="5"/>
                      <a:pt x="1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4" y="2"/>
                      <a:pt x="5" y="3"/>
                      <a:pt x="4" y="4"/>
                    </a:cubicBezTo>
                  </a:path>
                </a:pathLst>
              </a:custGeom>
              <a:solidFill>
                <a:srgbClr val="592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191"/>
              <p:cNvSpPr>
                <a:spLocks/>
              </p:cNvSpPr>
              <p:nvPr/>
            </p:nvSpPr>
            <p:spPr bwMode="auto">
              <a:xfrm>
                <a:off x="980" y="2517"/>
                <a:ext cx="14" cy="7"/>
              </a:xfrm>
              <a:custGeom>
                <a:avLst/>
                <a:gdLst>
                  <a:gd name="T0" fmla="*/ 0 w 35"/>
                  <a:gd name="T1" fmla="*/ 0 h 18"/>
                  <a:gd name="T2" fmla="*/ 16 w 35"/>
                  <a:gd name="T3" fmla="*/ 9 h 18"/>
                  <a:gd name="T4" fmla="*/ 35 w 35"/>
                  <a:gd name="T5" fmla="*/ 14 h 18"/>
                  <a:gd name="T6" fmla="*/ 29 w 35"/>
                  <a:gd name="T7" fmla="*/ 17 h 18"/>
                  <a:gd name="T8" fmla="*/ 19 w 35"/>
                  <a:gd name="T9" fmla="*/ 12 h 18"/>
                  <a:gd name="T10" fmla="*/ 0 w 35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8">
                    <a:moveTo>
                      <a:pt x="0" y="0"/>
                    </a:moveTo>
                    <a:cubicBezTo>
                      <a:pt x="0" y="0"/>
                      <a:pt x="6" y="4"/>
                      <a:pt x="16" y="9"/>
                    </a:cubicBezTo>
                    <a:cubicBezTo>
                      <a:pt x="26" y="14"/>
                      <a:pt x="31" y="15"/>
                      <a:pt x="35" y="14"/>
                    </a:cubicBezTo>
                    <a:cubicBezTo>
                      <a:pt x="33" y="17"/>
                      <a:pt x="34" y="18"/>
                      <a:pt x="29" y="17"/>
                    </a:cubicBezTo>
                    <a:cubicBezTo>
                      <a:pt x="24" y="16"/>
                      <a:pt x="25" y="14"/>
                      <a:pt x="19" y="12"/>
                    </a:cubicBezTo>
                    <a:cubicBezTo>
                      <a:pt x="13" y="9"/>
                      <a:pt x="1" y="7"/>
                      <a:pt x="0" y="0"/>
                    </a:cubicBezTo>
                  </a:path>
                </a:pathLst>
              </a:custGeom>
              <a:solidFill>
                <a:srgbClr val="C757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192"/>
              <p:cNvSpPr>
                <a:spLocks/>
              </p:cNvSpPr>
              <p:nvPr/>
            </p:nvSpPr>
            <p:spPr bwMode="auto">
              <a:xfrm>
                <a:off x="750" y="2505"/>
                <a:ext cx="27" cy="45"/>
              </a:xfrm>
              <a:custGeom>
                <a:avLst/>
                <a:gdLst>
                  <a:gd name="T0" fmla="*/ 8 w 71"/>
                  <a:gd name="T1" fmla="*/ 26 h 116"/>
                  <a:gd name="T2" fmla="*/ 7 w 71"/>
                  <a:gd name="T3" fmla="*/ 33 h 116"/>
                  <a:gd name="T4" fmla="*/ 9 w 71"/>
                  <a:gd name="T5" fmla="*/ 38 h 116"/>
                  <a:gd name="T6" fmla="*/ 10 w 71"/>
                  <a:gd name="T7" fmla="*/ 44 h 116"/>
                  <a:gd name="T8" fmla="*/ 8 w 71"/>
                  <a:gd name="T9" fmla="*/ 50 h 116"/>
                  <a:gd name="T10" fmla="*/ 15 w 71"/>
                  <a:gd name="T11" fmla="*/ 64 h 116"/>
                  <a:gd name="T12" fmla="*/ 15 w 71"/>
                  <a:gd name="T13" fmla="*/ 72 h 116"/>
                  <a:gd name="T14" fmla="*/ 13 w 71"/>
                  <a:gd name="T15" fmla="*/ 78 h 116"/>
                  <a:gd name="T16" fmla="*/ 8 w 71"/>
                  <a:gd name="T17" fmla="*/ 81 h 116"/>
                  <a:gd name="T18" fmla="*/ 8 w 71"/>
                  <a:gd name="T19" fmla="*/ 88 h 116"/>
                  <a:gd name="T20" fmla="*/ 6 w 71"/>
                  <a:gd name="T21" fmla="*/ 92 h 116"/>
                  <a:gd name="T22" fmla="*/ 1 w 71"/>
                  <a:gd name="T23" fmla="*/ 94 h 116"/>
                  <a:gd name="T24" fmla="*/ 4 w 71"/>
                  <a:gd name="T25" fmla="*/ 99 h 116"/>
                  <a:gd name="T26" fmla="*/ 2 w 71"/>
                  <a:gd name="T27" fmla="*/ 104 h 116"/>
                  <a:gd name="T28" fmla="*/ 52 w 71"/>
                  <a:gd name="T29" fmla="*/ 111 h 116"/>
                  <a:gd name="T30" fmla="*/ 58 w 71"/>
                  <a:gd name="T31" fmla="*/ 3 h 116"/>
                  <a:gd name="T32" fmla="*/ 8 w 71"/>
                  <a:gd name="T33" fmla="*/ 2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116">
                    <a:moveTo>
                      <a:pt x="8" y="26"/>
                    </a:moveTo>
                    <a:cubicBezTo>
                      <a:pt x="7" y="28"/>
                      <a:pt x="7" y="30"/>
                      <a:pt x="7" y="33"/>
                    </a:cubicBezTo>
                    <a:cubicBezTo>
                      <a:pt x="6" y="37"/>
                      <a:pt x="9" y="36"/>
                      <a:pt x="9" y="38"/>
                    </a:cubicBezTo>
                    <a:cubicBezTo>
                      <a:pt x="10" y="40"/>
                      <a:pt x="10" y="41"/>
                      <a:pt x="10" y="44"/>
                    </a:cubicBezTo>
                    <a:cubicBezTo>
                      <a:pt x="10" y="48"/>
                      <a:pt x="8" y="48"/>
                      <a:pt x="8" y="50"/>
                    </a:cubicBezTo>
                    <a:cubicBezTo>
                      <a:pt x="8" y="52"/>
                      <a:pt x="15" y="64"/>
                      <a:pt x="15" y="64"/>
                    </a:cubicBezTo>
                    <a:cubicBezTo>
                      <a:pt x="15" y="64"/>
                      <a:pt x="19" y="68"/>
                      <a:pt x="15" y="72"/>
                    </a:cubicBezTo>
                    <a:cubicBezTo>
                      <a:pt x="13" y="74"/>
                      <a:pt x="14" y="77"/>
                      <a:pt x="13" y="78"/>
                    </a:cubicBezTo>
                    <a:cubicBezTo>
                      <a:pt x="11" y="80"/>
                      <a:pt x="8" y="80"/>
                      <a:pt x="8" y="81"/>
                    </a:cubicBezTo>
                    <a:cubicBezTo>
                      <a:pt x="7" y="83"/>
                      <a:pt x="11" y="86"/>
                      <a:pt x="8" y="88"/>
                    </a:cubicBezTo>
                    <a:cubicBezTo>
                      <a:pt x="6" y="89"/>
                      <a:pt x="7" y="92"/>
                      <a:pt x="6" y="92"/>
                    </a:cubicBezTo>
                    <a:cubicBezTo>
                      <a:pt x="5" y="93"/>
                      <a:pt x="3" y="92"/>
                      <a:pt x="1" y="94"/>
                    </a:cubicBezTo>
                    <a:cubicBezTo>
                      <a:pt x="0" y="95"/>
                      <a:pt x="3" y="97"/>
                      <a:pt x="4" y="99"/>
                    </a:cubicBezTo>
                    <a:cubicBezTo>
                      <a:pt x="4" y="101"/>
                      <a:pt x="3" y="103"/>
                      <a:pt x="2" y="104"/>
                    </a:cubicBezTo>
                    <a:cubicBezTo>
                      <a:pt x="0" y="107"/>
                      <a:pt x="25" y="116"/>
                      <a:pt x="52" y="111"/>
                    </a:cubicBezTo>
                    <a:cubicBezTo>
                      <a:pt x="40" y="85"/>
                      <a:pt x="71" y="0"/>
                      <a:pt x="58" y="3"/>
                    </a:cubicBezTo>
                    <a:cubicBezTo>
                      <a:pt x="38" y="8"/>
                      <a:pt x="15" y="17"/>
                      <a:pt x="8" y="26"/>
                    </a:cubicBezTo>
                  </a:path>
                </a:pathLst>
              </a:custGeom>
              <a:solidFill>
                <a:srgbClr val="3F22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193"/>
              <p:cNvSpPr>
                <a:spLocks/>
              </p:cNvSpPr>
              <p:nvPr/>
            </p:nvSpPr>
            <p:spPr bwMode="auto">
              <a:xfrm>
                <a:off x="730" y="2498"/>
                <a:ext cx="109" cy="55"/>
              </a:xfrm>
              <a:custGeom>
                <a:avLst/>
                <a:gdLst>
                  <a:gd name="T0" fmla="*/ 180 w 281"/>
                  <a:gd name="T1" fmla="*/ 122 h 142"/>
                  <a:gd name="T2" fmla="*/ 168 w 281"/>
                  <a:gd name="T3" fmla="*/ 124 h 142"/>
                  <a:gd name="T4" fmla="*/ 182 w 281"/>
                  <a:gd name="T5" fmla="*/ 116 h 142"/>
                  <a:gd name="T6" fmla="*/ 170 w 281"/>
                  <a:gd name="T7" fmla="*/ 118 h 142"/>
                  <a:gd name="T8" fmla="*/ 55 w 281"/>
                  <a:gd name="T9" fmla="*/ 125 h 142"/>
                  <a:gd name="T10" fmla="*/ 81 w 281"/>
                  <a:gd name="T11" fmla="*/ 116 h 142"/>
                  <a:gd name="T12" fmla="*/ 73 w 281"/>
                  <a:gd name="T13" fmla="*/ 112 h 142"/>
                  <a:gd name="T14" fmla="*/ 83 w 281"/>
                  <a:gd name="T15" fmla="*/ 105 h 142"/>
                  <a:gd name="T16" fmla="*/ 76 w 281"/>
                  <a:gd name="T17" fmla="*/ 105 h 142"/>
                  <a:gd name="T18" fmla="*/ 69 w 281"/>
                  <a:gd name="T19" fmla="*/ 103 h 142"/>
                  <a:gd name="T20" fmla="*/ 80 w 281"/>
                  <a:gd name="T21" fmla="*/ 100 h 142"/>
                  <a:gd name="T22" fmla="*/ 72 w 281"/>
                  <a:gd name="T23" fmla="*/ 99 h 142"/>
                  <a:gd name="T24" fmla="*/ 67 w 281"/>
                  <a:gd name="T25" fmla="*/ 98 h 142"/>
                  <a:gd name="T26" fmla="*/ 77 w 281"/>
                  <a:gd name="T27" fmla="*/ 94 h 142"/>
                  <a:gd name="T28" fmla="*/ 70 w 281"/>
                  <a:gd name="T29" fmla="*/ 93 h 142"/>
                  <a:gd name="T30" fmla="*/ 75 w 281"/>
                  <a:gd name="T31" fmla="*/ 88 h 142"/>
                  <a:gd name="T32" fmla="*/ 58 w 281"/>
                  <a:gd name="T33" fmla="*/ 92 h 142"/>
                  <a:gd name="T34" fmla="*/ 29 w 281"/>
                  <a:gd name="T35" fmla="*/ 118 h 142"/>
                  <a:gd name="T36" fmla="*/ 15 w 281"/>
                  <a:gd name="T37" fmla="*/ 115 h 142"/>
                  <a:gd name="T38" fmla="*/ 12 w 281"/>
                  <a:gd name="T39" fmla="*/ 82 h 142"/>
                  <a:gd name="T40" fmla="*/ 11 w 281"/>
                  <a:gd name="T41" fmla="*/ 54 h 142"/>
                  <a:gd name="T42" fmla="*/ 68 w 281"/>
                  <a:gd name="T43" fmla="*/ 71 h 142"/>
                  <a:gd name="T44" fmla="*/ 65 w 281"/>
                  <a:gd name="T45" fmla="*/ 67 h 142"/>
                  <a:gd name="T46" fmla="*/ 71 w 281"/>
                  <a:gd name="T47" fmla="*/ 62 h 142"/>
                  <a:gd name="T48" fmla="*/ 63 w 281"/>
                  <a:gd name="T49" fmla="*/ 62 h 142"/>
                  <a:gd name="T50" fmla="*/ 67 w 281"/>
                  <a:gd name="T51" fmla="*/ 43 h 142"/>
                  <a:gd name="T52" fmla="*/ 159 w 281"/>
                  <a:gd name="T53" fmla="*/ 8 h 142"/>
                  <a:gd name="T54" fmla="*/ 215 w 281"/>
                  <a:gd name="T55" fmla="*/ 20 h 142"/>
                  <a:gd name="T56" fmla="*/ 227 w 281"/>
                  <a:gd name="T57" fmla="*/ 21 h 142"/>
                  <a:gd name="T58" fmla="*/ 281 w 281"/>
                  <a:gd name="T59" fmla="*/ 55 h 142"/>
                  <a:gd name="T60" fmla="*/ 267 w 281"/>
                  <a:gd name="T61" fmla="*/ 72 h 142"/>
                  <a:gd name="T62" fmla="*/ 250 w 281"/>
                  <a:gd name="T63" fmla="*/ 89 h 142"/>
                  <a:gd name="T64" fmla="*/ 171 w 281"/>
                  <a:gd name="T65" fmla="*/ 127 h 142"/>
                  <a:gd name="T66" fmla="*/ 186 w 281"/>
                  <a:gd name="T67" fmla="*/ 122 h 142"/>
                  <a:gd name="T68" fmla="*/ 180 w 281"/>
                  <a:gd name="T69" fmla="*/ 12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1" h="142">
                    <a:moveTo>
                      <a:pt x="180" y="122"/>
                    </a:moveTo>
                    <a:cubicBezTo>
                      <a:pt x="168" y="124"/>
                      <a:pt x="168" y="124"/>
                      <a:pt x="168" y="124"/>
                    </a:cubicBezTo>
                    <a:cubicBezTo>
                      <a:pt x="182" y="116"/>
                      <a:pt x="182" y="116"/>
                      <a:pt x="182" y="116"/>
                    </a:cubicBezTo>
                    <a:cubicBezTo>
                      <a:pt x="174" y="116"/>
                      <a:pt x="177" y="118"/>
                      <a:pt x="170" y="118"/>
                    </a:cubicBezTo>
                    <a:cubicBezTo>
                      <a:pt x="165" y="118"/>
                      <a:pt x="113" y="142"/>
                      <a:pt x="55" y="125"/>
                    </a:cubicBezTo>
                    <a:cubicBezTo>
                      <a:pt x="66" y="121"/>
                      <a:pt x="76" y="114"/>
                      <a:pt x="81" y="116"/>
                    </a:cubicBezTo>
                    <a:cubicBezTo>
                      <a:pt x="86" y="119"/>
                      <a:pt x="73" y="112"/>
                      <a:pt x="73" y="112"/>
                    </a:cubicBezTo>
                    <a:cubicBezTo>
                      <a:pt x="77" y="109"/>
                      <a:pt x="83" y="105"/>
                      <a:pt x="83" y="105"/>
                    </a:cubicBezTo>
                    <a:cubicBezTo>
                      <a:pt x="83" y="105"/>
                      <a:pt x="80" y="104"/>
                      <a:pt x="76" y="105"/>
                    </a:cubicBezTo>
                    <a:cubicBezTo>
                      <a:pt x="72" y="105"/>
                      <a:pt x="69" y="103"/>
                      <a:pt x="69" y="103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77" y="94"/>
                      <a:pt x="77" y="94"/>
                      <a:pt x="77" y="94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9" y="118"/>
                      <a:pt x="20" y="122"/>
                      <a:pt x="15" y="115"/>
                    </a:cubicBezTo>
                    <a:cubicBezTo>
                      <a:pt x="10" y="108"/>
                      <a:pt x="11" y="91"/>
                      <a:pt x="12" y="82"/>
                    </a:cubicBezTo>
                    <a:cubicBezTo>
                      <a:pt x="13" y="73"/>
                      <a:pt x="0" y="55"/>
                      <a:pt x="11" y="54"/>
                    </a:cubicBezTo>
                    <a:cubicBezTo>
                      <a:pt x="39" y="51"/>
                      <a:pt x="49" y="73"/>
                      <a:pt x="68" y="71"/>
                    </a:cubicBezTo>
                    <a:cubicBezTo>
                      <a:pt x="65" y="67"/>
                      <a:pt x="65" y="67"/>
                      <a:pt x="65" y="67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3" y="62"/>
                      <a:pt x="63" y="62"/>
                      <a:pt x="63" y="62"/>
                    </a:cubicBezTo>
                    <a:cubicBezTo>
                      <a:pt x="67" y="58"/>
                      <a:pt x="84" y="49"/>
                      <a:pt x="67" y="43"/>
                    </a:cubicBezTo>
                    <a:cubicBezTo>
                      <a:pt x="78" y="33"/>
                      <a:pt x="123" y="15"/>
                      <a:pt x="159" y="8"/>
                    </a:cubicBezTo>
                    <a:cubicBezTo>
                      <a:pt x="191" y="0"/>
                      <a:pt x="215" y="20"/>
                      <a:pt x="215" y="20"/>
                    </a:cubicBezTo>
                    <a:cubicBezTo>
                      <a:pt x="215" y="20"/>
                      <a:pt x="219" y="20"/>
                      <a:pt x="227" y="21"/>
                    </a:cubicBezTo>
                    <a:cubicBezTo>
                      <a:pt x="248" y="22"/>
                      <a:pt x="281" y="55"/>
                      <a:pt x="281" y="55"/>
                    </a:cubicBezTo>
                    <a:cubicBezTo>
                      <a:pt x="269" y="70"/>
                      <a:pt x="274" y="69"/>
                      <a:pt x="267" y="72"/>
                    </a:cubicBezTo>
                    <a:cubicBezTo>
                      <a:pt x="260" y="75"/>
                      <a:pt x="251" y="84"/>
                      <a:pt x="250" y="89"/>
                    </a:cubicBezTo>
                    <a:cubicBezTo>
                      <a:pt x="250" y="93"/>
                      <a:pt x="213" y="132"/>
                      <a:pt x="171" y="127"/>
                    </a:cubicBezTo>
                    <a:cubicBezTo>
                      <a:pt x="176" y="126"/>
                      <a:pt x="186" y="122"/>
                      <a:pt x="186" y="122"/>
                    </a:cubicBezTo>
                    <a:lnTo>
                      <a:pt x="180" y="122"/>
                    </a:lnTo>
                    <a:close/>
                  </a:path>
                </a:pathLst>
              </a:custGeom>
              <a:solidFill>
                <a:srgbClr val="EA6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194"/>
              <p:cNvSpPr>
                <a:spLocks/>
              </p:cNvSpPr>
              <p:nvPr/>
            </p:nvSpPr>
            <p:spPr bwMode="auto">
              <a:xfrm>
                <a:off x="744" y="2508"/>
                <a:ext cx="77" cy="34"/>
              </a:xfrm>
              <a:custGeom>
                <a:avLst/>
                <a:gdLst>
                  <a:gd name="T0" fmla="*/ 35 w 199"/>
                  <a:gd name="T1" fmla="*/ 45 h 88"/>
                  <a:gd name="T2" fmla="*/ 19 w 199"/>
                  <a:gd name="T3" fmla="*/ 42 h 88"/>
                  <a:gd name="T4" fmla="*/ 9 w 199"/>
                  <a:gd name="T5" fmla="*/ 45 h 88"/>
                  <a:gd name="T6" fmla="*/ 7 w 199"/>
                  <a:gd name="T7" fmla="*/ 64 h 88"/>
                  <a:gd name="T8" fmla="*/ 23 w 199"/>
                  <a:gd name="T9" fmla="*/ 66 h 88"/>
                  <a:gd name="T10" fmla="*/ 40 w 199"/>
                  <a:gd name="T11" fmla="*/ 62 h 88"/>
                  <a:gd name="T12" fmla="*/ 52 w 199"/>
                  <a:gd name="T13" fmla="*/ 69 h 88"/>
                  <a:gd name="T14" fmla="*/ 61 w 199"/>
                  <a:gd name="T15" fmla="*/ 81 h 88"/>
                  <a:gd name="T16" fmla="*/ 79 w 199"/>
                  <a:gd name="T17" fmla="*/ 82 h 88"/>
                  <a:gd name="T18" fmla="*/ 96 w 199"/>
                  <a:gd name="T19" fmla="*/ 85 h 88"/>
                  <a:gd name="T20" fmla="*/ 123 w 199"/>
                  <a:gd name="T21" fmla="*/ 75 h 88"/>
                  <a:gd name="T22" fmla="*/ 149 w 199"/>
                  <a:gd name="T23" fmla="*/ 78 h 88"/>
                  <a:gd name="T24" fmla="*/ 169 w 199"/>
                  <a:gd name="T25" fmla="*/ 69 h 88"/>
                  <a:gd name="T26" fmla="*/ 196 w 199"/>
                  <a:gd name="T27" fmla="*/ 49 h 88"/>
                  <a:gd name="T28" fmla="*/ 182 w 199"/>
                  <a:gd name="T29" fmla="*/ 39 h 88"/>
                  <a:gd name="T30" fmla="*/ 194 w 199"/>
                  <a:gd name="T31" fmla="*/ 18 h 88"/>
                  <a:gd name="T32" fmla="*/ 180 w 199"/>
                  <a:gd name="T33" fmla="*/ 19 h 88"/>
                  <a:gd name="T34" fmla="*/ 162 w 199"/>
                  <a:gd name="T35" fmla="*/ 8 h 88"/>
                  <a:gd name="T36" fmla="*/ 139 w 199"/>
                  <a:gd name="T37" fmla="*/ 6 h 88"/>
                  <a:gd name="T38" fmla="*/ 122 w 199"/>
                  <a:gd name="T39" fmla="*/ 4 h 88"/>
                  <a:gd name="T40" fmla="*/ 110 w 199"/>
                  <a:gd name="T41" fmla="*/ 1 h 88"/>
                  <a:gd name="T42" fmla="*/ 96 w 199"/>
                  <a:gd name="T43" fmla="*/ 5 h 88"/>
                  <a:gd name="T44" fmla="*/ 86 w 199"/>
                  <a:gd name="T45" fmla="*/ 3 h 88"/>
                  <a:gd name="T46" fmla="*/ 76 w 199"/>
                  <a:gd name="T47" fmla="*/ 4 h 88"/>
                  <a:gd name="T48" fmla="*/ 73 w 199"/>
                  <a:gd name="T49" fmla="*/ 5 h 88"/>
                  <a:gd name="T50" fmla="*/ 64 w 199"/>
                  <a:gd name="T51" fmla="*/ 8 h 88"/>
                  <a:gd name="T52" fmla="*/ 58 w 199"/>
                  <a:gd name="T53" fmla="*/ 19 h 88"/>
                  <a:gd name="T54" fmla="*/ 46 w 199"/>
                  <a:gd name="T55" fmla="*/ 26 h 88"/>
                  <a:gd name="T56" fmla="*/ 42 w 199"/>
                  <a:gd name="T57" fmla="*/ 41 h 88"/>
                  <a:gd name="T58" fmla="*/ 35 w 199"/>
                  <a:gd name="T59" fmla="*/ 4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9" h="88">
                    <a:moveTo>
                      <a:pt x="35" y="45"/>
                    </a:moveTo>
                    <a:cubicBezTo>
                      <a:pt x="35" y="45"/>
                      <a:pt x="26" y="45"/>
                      <a:pt x="19" y="42"/>
                    </a:cubicBezTo>
                    <a:cubicBezTo>
                      <a:pt x="12" y="39"/>
                      <a:pt x="12" y="42"/>
                      <a:pt x="9" y="45"/>
                    </a:cubicBezTo>
                    <a:cubicBezTo>
                      <a:pt x="6" y="48"/>
                      <a:pt x="0" y="58"/>
                      <a:pt x="7" y="64"/>
                    </a:cubicBezTo>
                    <a:cubicBezTo>
                      <a:pt x="14" y="70"/>
                      <a:pt x="18" y="67"/>
                      <a:pt x="23" y="66"/>
                    </a:cubicBezTo>
                    <a:cubicBezTo>
                      <a:pt x="28" y="65"/>
                      <a:pt x="40" y="62"/>
                      <a:pt x="40" y="62"/>
                    </a:cubicBezTo>
                    <a:cubicBezTo>
                      <a:pt x="40" y="62"/>
                      <a:pt x="50" y="67"/>
                      <a:pt x="52" y="69"/>
                    </a:cubicBezTo>
                    <a:cubicBezTo>
                      <a:pt x="54" y="70"/>
                      <a:pt x="56" y="81"/>
                      <a:pt x="61" y="81"/>
                    </a:cubicBezTo>
                    <a:cubicBezTo>
                      <a:pt x="65" y="81"/>
                      <a:pt x="75" y="81"/>
                      <a:pt x="79" y="82"/>
                    </a:cubicBezTo>
                    <a:cubicBezTo>
                      <a:pt x="83" y="82"/>
                      <a:pt x="86" y="88"/>
                      <a:pt x="96" y="85"/>
                    </a:cubicBezTo>
                    <a:cubicBezTo>
                      <a:pt x="106" y="82"/>
                      <a:pt x="114" y="74"/>
                      <a:pt x="123" y="75"/>
                    </a:cubicBezTo>
                    <a:cubicBezTo>
                      <a:pt x="132" y="75"/>
                      <a:pt x="146" y="79"/>
                      <a:pt x="149" y="78"/>
                    </a:cubicBezTo>
                    <a:cubicBezTo>
                      <a:pt x="152" y="76"/>
                      <a:pt x="164" y="71"/>
                      <a:pt x="169" y="69"/>
                    </a:cubicBezTo>
                    <a:cubicBezTo>
                      <a:pt x="174" y="66"/>
                      <a:pt x="199" y="58"/>
                      <a:pt x="196" y="49"/>
                    </a:cubicBezTo>
                    <a:cubicBezTo>
                      <a:pt x="193" y="40"/>
                      <a:pt x="177" y="47"/>
                      <a:pt x="182" y="39"/>
                    </a:cubicBezTo>
                    <a:cubicBezTo>
                      <a:pt x="186" y="31"/>
                      <a:pt x="197" y="23"/>
                      <a:pt x="194" y="18"/>
                    </a:cubicBezTo>
                    <a:cubicBezTo>
                      <a:pt x="192" y="14"/>
                      <a:pt x="186" y="23"/>
                      <a:pt x="180" y="19"/>
                    </a:cubicBezTo>
                    <a:cubicBezTo>
                      <a:pt x="175" y="15"/>
                      <a:pt x="168" y="10"/>
                      <a:pt x="162" y="8"/>
                    </a:cubicBezTo>
                    <a:cubicBezTo>
                      <a:pt x="157" y="7"/>
                      <a:pt x="142" y="6"/>
                      <a:pt x="139" y="6"/>
                    </a:cubicBezTo>
                    <a:cubicBezTo>
                      <a:pt x="137" y="6"/>
                      <a:pt x="127" y="6"/>
                      <a:pt x="122" y="4"/>
                    </a:cubicBezTo>
                    <a:cubicBezTo>
                      <a:pt x="116" y="2"/>
                      <a:pt x="115" y="0"/>
                      <a:pt x="110" y="1"/>
                    </a:cubicBezTo>
                    <a:cubicBezTo>
                      <a:pt x="105" y="2"/>
                      <a:pt x="103" y="4"/>
                      <a:pt x="96" y="5"/>
                    </a:cubicBezTo>
                    <a:cubicBezTo>
                      <a:pt x="89" y="5"/>
                      <a:pt x="92" y="2"/>
                      <a:pt x="86" y="3"/>
                    </a:cubicBezTo>
                    <a:cubicBezTo>
                      <a:pt x="83" y="3"/>
                      <a:pt x="79" y="4"/>
                      <a:pt x="76" y="4"/>
                    </a:cubicBezTo>
                    <a:cubicBezTo>
                      <a:pt x="75" y="4"/>
                      <a:pt x="74" y="5"/>
                      <a:pt x="73" y="5"/>
                    </a:cubicBezTo>
                    <a:cubicBezTo>
                      <a:pt x="70" y="6"/>
                      <a:pt x="65" y="7"/>
                      <a:pt x="64" y="8"/>
                    </a:cubicBezTo>
                    <a:cubicBezTo>
                      <a:pt x="62" y="11"/>
                      <a:pt x="60" y="18"/>
                      <a:pt x="58" y="19"/>
                    </a:cubicBezTo>
                    <a:cubicBezTo>
                      <a:pt x="55" y="20"/>
                      <a:pt x="48" y="24"/>
                      <a:pt x="46" y="26"/>
                    </a:cubicBezTo>
                    <a:cubicBezTo>
                      <a:pt x="44" y="28"/>
                      <a:pt x="45" y="37"/>
                      <a:pt x="42" y="41"/>
                    </a:cubicBezTo>
                    <a:cubicBezTo>
                      <a:pt x="38" y="44"/>
                      <a:pt x="35" y="45"/>
                      <a:pt x="35" y="45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195"/>
              <p:cNvSpPr>
                <a:spLocks/>
              </p:cNvSpPr>
              <p:nvPr/>
            </p:nvSpPr>
            <p:spPr bwMode="auto">
              <a:xfrm>
                <a:off x="747" y="2510"/>
                <a:ext cx="65" cy="29"/>
              </a:xfrm>
              <a:custGeom>
                <a:avLst/>
                <a:gdLst>
                  <a:gd name="T0" fmla="*/ 33 w 166"/>
                  <a:gd name="T1" fmla="*/ 39 h 75"/>
                  <a:gd name="T2" fmla="*/ 20 w 166"/>
                  <a:gd name="T3" fmla="*/ 40 h 75"/>
                  <a:gd name="T4" fmla="*/ 6 w 166"/>
                  <a:gd name="T5" fmla="*/ 38 h 75"/>
                  <a:gd name="T6" fmla="*/ 6 w 166"/>
                  <a:gd name="T7" fmla="*/ 55 h 75"/>
                  <a:gd name="T8" fmla="*/ 24 w 166"/>
                  <a:gd name="T9" fmla="*/ 57 h 75"/>
                  <a:gd name="T10" fmla="*/ 38 w 166"/>
                  <a:gd name="T11" fmla="*/ 53 h 75"/>
                  <a:gd name="T12" fmla="*/ 49 w 166"/>
                  <a:gd name="T13" fmla="*/ 59 h 75"/>
                  <a:gd name="T14" fmla="*/ 56 w 166"/>
                  <a:gd name="T15" fmla="*/ 70 h 75"/>
                  <a:gd name="T16" fmla="*/ 72 w 166"/>
                  <a:gd name="T17" fmla="*/ 70 h 75"/>
                  <a:gd name="T18" fmla="*/ 87 w 166"/>
                  <a:gd name="T19" fmla="*/ 73 h 75"/>
                  <a:gd name="T20" fmla="*/ 109 w 166"/>
                  <a:gd name="T21" fmla="*/ 64 h 75"/>
                  <a:gd name="T22" fmla="*/ 132 w 166"/>
                  <a:gd name="T23" fmla="*/ 66 h 75"/>
                  <a:gd name="T24" fmla="*/ 149 w 166"/>
                  <a:gd name="T25" fmla="*/ 59 h 75"/>
                  <a:gd name="T26" fmla="*/ 162 w 166"/>
                  <a:gd name="T27" fmla="*/ 47 h 75"/>
                  <a:gd name="T28" fmla="*/ 161 w 166"/>
                  <a:gd name="T29" fmla="*/ 34 h 75"/>
                  <a:gd name="T30" fmla="*/ 164 w 166"/>
                  <a:gd name="T31" fmla="*/ 22 h 75"/>
                  <a:gd name="T32" fmla="*/ 156 w 166"/>
                  <a:gd name="T33" fmla="*/ 19 h 75"/>
                  <a:gd name="T34" fmla="*/ 144 w 166"/>
                  <a:gd name="T35" fmla="*/ 7 h 75"/>
                  <a:gd name="T36" fmla="*/ 124 w 166"/>
                  <a:gd name="T37" fmla="*/ 6 h 75"/>
                  <a:gd name="T38" fmla="*/ 109 w 166"/>
                  <a:gd name="T39" fmla="*/ 4 h 75"/>
                  <a:gd name="T40" fmla="*/ 99 w 166"/>
                  <a:gd name="T41" fmla="*/ 1 h 75"/>
                  <a:gd name="T42" fmla="*/ 87 w 166"/>
                  <a:gd name="T43" fmla="*/ 4 h 75"/>
                  <a:gd name="T44" fmla="*/ 78 w 166"/>
                  <a:gd name="T45" fmla="*/ 3 h 75"/>
                  <a:gd name="T46" fmla="*/ 69 w 166"/>
                  <a:gd name="T47" fmla="*/ 4 h 75"/>
                  <a:gd name="T48" fmla="*/ 67 w 166"/>
                  <a:gd name="T49" fmla="*/ 5 h 75"/>
                  <a:gd name="T50" fmla="*/ 60 w 166"/>
                  <a:gd name="T51" fmla="*/ 7 h 75"/>
                  <a:gd name="T52" fmla="*/ 54 w 166"/>
                  <a:gd name="T53" fmla="*/ 16 h 75"/>
                  <a:gd name="T54" fmla="*/ 43 w 166"/>
                  <a:gd name="T55" fmla="*/ 28 h 75"/>
                  <a:gd name="T56" fmla="*/ 40 w 166"/>
                  <a:gd name="T57" fmla="*/ 36 h 75"/>
                  <a:gd name="T58" fmla="*/ 33 w 166"/>
                  <a:gd name="T59" fmla="*/ 3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6" h="75">
                    <a:moveTo>
                      <a:pt x="33" y="39"/>
                    </a:moveTo>
                    <a:cubicBezTo>
                      <a:pt x="33" y="39"/>
                      <a:pt x="26" y="40"/>
                      <a:pt x="20" y="40"/>
                    </a:cubicBezTo>
                    <a:cubicBezTo>
                      <a:pt x="13" y="40"/>
                      <a:pt x="13" y="35"/>
                      <a:pt x="6" y="38"/>
                    </a:cubicBezTo>
                    <a:cubicBezTo>
                      <a:pt x="3" y="40"/>
                      <a:pt x="0" y="50"/>
                      <a:pt x="6" y="55"/>
                    </a:cubicBezTo>
                    <a:cubicBezTo>
                      <a:pt x="12" y="60"/>
                      <a:pt x="20" y="58"/>
                      <a:pt x="24" y="57"/>
                    </a:cubicBezTo>
                    <a:cubicBezTo>
                      <a:pt x="28" y="56"/>
                      <a:pt x="38" y="53"/>
                      <a:pt x="38" y="53"/>
                    </a:cubicBezTo>
                    <a:cubicBezTo>
                      <a:pt x="38" y="53"/>
                      <a:pt x="47" y="58"/>
                      <a:pt x="49" y="59"/>
                    </a:cubicBezTo>
                    <a:cubicBezTo>
                      <a:pt x="51" y="60"/>
                      <a:pt x="52" y="70"/>
                      <a:pt x="56" y="70"/>
                    </a:cubicBezTo>
                    <a:cubicBezTo>
                      <a:pt x="60" y="70"/>
                      <a:pt x="68" y="70"/>
                      <a:pt x="72" y="70"/>
                    </a:cubicBezTo>
                    <a:cubicBezTo>
                      <a:pt x="75" y="71"/>
                      <a:pt x="78" y="75"/>
                      <a:pt x="87" y="73"/>
                    </a:cubicBezTo>
                    <a:cubicBezTo>
                      <a:pt x="95" y="70"/>
                      <a:pt x="102" y="64"/>
                      <a:pt x="109" y="64"/>
                    </a:cubicBezTo>
                    <a:cubicBezTo>
                      <a:pt x="117" y="64"/>
                      <a:pt x="129" y="68"/>
                      <a:pt x="132" y="66"/>
                    </a:cubicBezTo>
                    <a:cubicBezTo>
                      <a:pt x="135" y="65"/>
                      <a:pt x="145" y="61"/>
                      <a:pt x="149" y="59"/>
                    </a:cubicBezTo>
                    <a:cubicBezTo>
                      <a:pt x="154" y="57"/>
                      <a:pt x="165" y="55"/>
                      <a:pt x="162" y="47"/>
                    </a:cubicBezTo>
                    <a:cubicBezTo>
                      <a:pt x="160" y="39"/>
                      <a:pt x="157" y="41"/>
                      <a:pt x="161" y="34"/>
                    </a:cubicBezTo>
                    <a:cubicBezTo>
                      <a:pt x="164" y="27"/>
                      <a:pt x="166" y="26"/>
                      <a:pt x="164" y="22"/>
                    </a:cubicBezTo>
                    <a:cubicBezTo>
                      <a:pt x="162" y="19"/>
                      <a:pt x="161" y="23"/>
                      <a:pt x="156" y="19"/>
                    </a:cubicBezTo>
                    <a:cubicBezTo>
                      <a:pt x="152" y="16"/>
                      <a:pt x="149" y="9"/>
                      <a:pt x="144" y="7"/>
                    </a:cubicBezTo>
                    <a:cubicBezTo>
                      <a:pt x="139" y="6"/>
                      <a:pt x="127" y="6"/>
                      <a:pt x="124" y="6"/>
                    </a:cubicBezTo>
                    <a:cubicBezTo>
                      <a:pt x="122" y="5"/>
                      <a:pt x="114" y="5"/>
                      <a:pt x="109" y="4"/>
                    </a:cubicBezTo>
                    <a:cubicBezTo>
                      <a:pt x="104" y="2"/>
                      <a:pt x="104" y="0"/>
                      <a:pt x="99" y="1"/>
                    </a:cubicBezTo>
                    <a:cubicBezTo>
                      <a:pt x="95" y="2"/>
                      <a:pt x="93" y="4"/>
                      <a:pt x="87" y="4"/>
                    </a:cubicBezTo>
                    <a:cubicBezTo>
                      <a:pt x="81" y="5"/>
                      <a:pt x="84" y="2"/>
                      <a:pt x="78" y="3"/>
                    </a:cubicBezTo>
                    <a:cubicBezTo>
                      <a:pt x="76" y="3"/>
                      <a:pt x="73" y="3"/>
                      <a:pt x="69" y="4"/>
                    </a:cubicBezTo>
                    <a:cubicBezTo>
                      <a:pt x="69" y="4"/>
                      <a:pt x="68" y="4"/>
                      <a:pt x="67" y="5"/>
                    </a:cubicBezTo>
                    <a:cubicBezTo>
                      <a:pt x="65" y="5"/>
                      <a:pt x="60" y="6"/>
                      <a:pt x="60" y="7"/>
                    </a:cubicBezTo>
                    <a:cubicBezTo>
                      <a:pt x="57" y="10"/>
                      <a:pt x="56" y="15"/>
                      <a:pt x="54" y="16"/>
                    </a:cubicBezTo>
                    <a:cubicBezTo>
                      <a:pt x="52" y="18"/>
                      <a:pt x="45" y="26"/>
                      <a:pt x="43" y="28"/>
                    </a:cubicBezTo>
                    <a:cubicBezTo>
                      <a:pt x="40" y="31"/>
                      <a:pt x="43" y="33"/>
                      <a:pt x="40" y="36"/>
                    </a:cubicBezTo>
                    <a:cubicBezTo>
                      <a:pt x="37" y="38"/>
                      <a:pt x="33" y="39"/>
                      <a:pt x="33" y="39"/>
                    </a:cubicBezTo>
                  </a:path>
                </a:pathLst>
              </a:custGeom>
              <a:solidFill>
                <a:srgbClr val="F7B5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196"/>
              <p:cNvSpPr>
                <a:spLocks/>
              </p:cNvSpPr>
              <p:nvPr/>
            </p:nvSpPr>
            <p:spPr bwMode="auto">
              <a:xfrm>
                <a:off x="754" y="2512"/>
                <a:ext cx="53" cy="26"/>
              </a:xfrm>
              <a:custGeom>
                <a:avLst/>
                <a:gdLst>
                  <a:gd name="T0" fmla="*/ 24 w 135"/>
                  <a:gd name="T1" fmla="*/ 37 h 68"/>
                  <a:gd name="T2" fmla="*/ 15 w 135"/>
                  <a:gd name="T3" fmla="*/ 36 h 68"/>
                  <a:gd name="T4" fmla="*/ 6 w 135"/>
                  <a:gd name="T5" fmla="*/ 36 h 68"/>
                  <a:gd name="T6" fmla="*/ 5 w 135"/>
                  <a:gd name="T7" fmla="*/ 50 h 68"/>
                  <a:gd name="T8" fmla="*/ 15 w 135"/>
                  <a:gd name="T9" fmla="*/ 51 h 68"/>
                  <a:gd name="T10" fmla="*/ 27 w 135"/>
                  <a:gd name="T11" fmla="*/ 48 h 68"/>
                  <a:gd name="T12" fmla="*/ 36 w 135"/>
                  <a:gd name="T13" fmla="*/ 53 h 68"/>
                  <a:gd name="T14" fmla="*/ 42 w 135"/>
                  <a:gd name="T15" fmla="*/ 63 h 68"/>
                  <a:gd name="T16" fmla="*/ 55 w 135"/>
                  <a:gd name="T17" fmla="*/ 63 h 68"/>
                  <a:gd name="T18" fmla="*/ 68 w 135"/>
                  <a:gd name="T19" fmla="*/ 65 h 68"/>
                  <a:gd name="T20" fmla="*/ 87 w 135"/>
                  <a:gd name="T21" fmla="*/ 58 h 68"/>
                  <a:gd name="T22" fmla="*/ 107 w 135"/>
                  <a:gd name="T23" fmla="*/ 60 h 68"/>
                  <a:gd name="T24" fmla="*/ 121 w 135"/>
                  <a:gd name="T25" fmla="*/ 54 h 68"/>
                  <a:gd name="T26" fmla="*/ 132 w 135"/>
                  <a:gd name="T27" fmla="*/ 43 h 68"/>
                  <a:gd name="T28" fmla="*/ 131 w 135"/>
                  <a:gd name="T29" fmla="*/ 31 h 68"/>
                  <a:gd name="T30" fmla="*/ 133 w 135"/>
                  <a:gd name="T31" fmla="*/ 21 h 68"/>
                  <a:gd name="T32" fmla="*/ 127 w 135"/>
                  <a:gd name="T33" fmla="*/ 18 h 68"/>
                  <a:gd name="T34" fmla="*/ 117 w 135"/>
                  <a:gd name="T35" fmla="*/ 6 h 68"/>
                  <a:gd name="T36" fmla="*/ 100 w 135"/>
                  <a:gd name="T37" fmla="*/ 5 h 68"/>
                  <a:gd name="T38" fmla="*/ 87 w 135"/>
                  <a:gd name="T39" fmla="*/ 3 h 68"/>
                  <a:gd name="T40" fmla="*/ 79 w 135"/>
                  <a:gd name="T41" fmla="*/ 1 h 68"/>
                  <a:gd name="T42" fmla="*/ 68 w 135"/>
                  <a:gd name="T43" fmla="*/ 4 h 68"/>
                  <a:gd name="T44" fmla="*/ 61 w 135"/>
                  <a:gd name="T45" fmla="*/ 2 h 68"/>
                  <a:gd name="T46" fmla="*/ 53 w 135"/>
                  <a:gd name="T47" fmla="*/ 3 h 68"/>
                  <a:gd name="T48" fmla="*/ 52 w 135"/>
                  <a:gd name="T49" fmla="*/ 4 h 68"/>
                  <a:gd name="T50" fmla="*/ 45 w 135"/>
                  <a:gd name="T51" fmla="*/ 6 h 68"/>
                  <a:gd name="T52" fmla="*/ 40 w 135"/>
                  <a:gd name="T53" fmla="*/ 14 h 68"/>
                  <a:gd name="T54" fmla="*/ 31 w 135"/>
                  <a:gd name="T55" fmla="*/ 26 h 68"/>
                  <a:gd name="T56" fmla="*/ 28 w 135"/>
                  <a:gd name="T57" fmla="*/ 32 h 68"/>
                  <a:gd name="T58" fmla="*/ 24 w 135"/>
                  <a:gd name="T59" fmla="*/ 3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5" h="68">
                    <a:moveTo>
                      <a:pt x="24" y="37"/>
                    </a:moveTo>
                    <a:cubicBezTo>
                      <a:pt x="24" y="37"/>
                      <a:pt x="20" y="39"/>
                      <a:pt x="15" y="36"/>
                    </a:cubicBezTo>
                    <a:cubicBezTo>
                      <a:pt x="10" y="34"/>
                      <a:pt x="12" y="39"/>
                      <a:pt x="6" y="36"/>
                    </a:cubicBezTo>
                    <a:cubicBezTo>
                      <a:pt x="2" y="35"/>
                      <a:pt x="0" y="45"/>
                      <a:pt x="5" y="50"/>
                    </a:cubicBezTo>
                    <a:cubicBezTo>
                      <a:pt x="11" y="54"/>
                      <a:pt x="11" y="52"/>
                      <a:pt x="15" y="51"/>
                    </a:cubicBezTo>
                    <a:cubicBezTo>
                      <a:pt x="19" y="50"/>
                      <a:pt x="27" y="48"/>
                      <a:pt x="27" y="48"/>
                    </a:cubicBezTo>
                    <a:cubicBezTo>
                      <a:pt x="27" y="48"/>
                      <a:pt x="35" y="52"/>
                      <a:pt x="36" y="53"/>
                    </a:cubicBezTo>
                    <a:cubicBezTo>
                      <a:pt x="37" y="54"/>
                      <a:pt x="39" y="63"/>
                      <a:pt x="42" y="63"/>
                    </a:cubicBezTo>
                    <a:cubicBezTo>
                      <a:pt x="45" y="63"/>
                      <a:pt x="53" y="63"/>
                      <a:pt x="55" y="63"/>
                    </a:cubicBezTo>
                    <a:cubicBezTo>
                      <a:pt x="58" y="64"/>
                      <a:pt x="61" y="68"/>
                      <a:pt x="68" y="65"/>
                    </a:cubicBezTo>
                    <a:cubicBezTo>
                      <a:pt x="75" y="63"/>
                      <a:pt x="81" y="58"/>
                      <a:pt x="87" y="58"/>
                    </a:cubicBezTo>
                    <a:cubicBezTo>
                      <a:pt x="94" y="58"/>
                      <a:pt x="104" y="61"/>
                      <a:pt x="107" y="60"/>
                    </a:cubicBezTo>
                    <a:cubicBezTo>
                      <a:pt x="109" y="59"/>
                      <a:pt x="118" y="55"/>
                      <a:pt x="121" y="54"/>
                    </a:cubicBezTo>
                    <a:cubicBezTo>
                      <a:pt x="125" y="52"/>
                      <a:pt x="134" y="50"/>
                      <a:pt x="132" y="43"/>
                    </a:cubicBezTo>
                    <a:cubicBezTo>
                      <a:pt x="130" y="36"/>
                      <a:pt x="127" y="37"/>
                      <a:pt x="131" y="31"/>
                    </a:cubicBezTo>
                    <a:cubicBezTo>
                      <a:pt x="134" y="25"/>
                      <a:pt x="135" y="24"/>
                      <a:pt x="133" y="21"/>
                    </a:cubicBezTo>
                    <a:cubicBezTo>
                      <a:pt x="132" y="18"/>
                      <a:pt x="131" y="21"/>
                      <a:pt x="127" y="18"/>
                    </a:cubicBezTo>
                    <a:cubicBezTo>
                      <a:pt x="123" y="15"/>
                      <a:pt x="120" y="8"/>
                      <a:pt x="117" y="6"/>
                    </a:cubicBezTo>
                    <a:cubicBezTo>
                      <a:pt x="113" y="5"/>
                      <a:pt x="102" y="5"/>
                      <a:pt x="100" y="5"/>
                    </a:cubicBezTo>
                    <a:cubicBezTo>
                      <a:pt x="98" y="5"/>
                      <a:pt x="91" y="4"/>
                      <a:pt x="87" y="3"/>
                    </a:cubicBezTo>
                    <a:cubicBezTo>
                      <a:pt x="83" y="2"/>
                      <a:pt x="82" y="0"/>
                      <a:pt x="79" y="1"/>
                    </a:cubicBezTo>
                    <a:cubicBezTo>
                      <a:pt x="75" y="1"/>
                      <a:pt x="73" y="3"/>
                      <a:pt x="68" y="4"/>
                    </a:cubicBezTo>
                    <a:cubicBezTo>
                      <a:pt x="63" y="4"/>
                      <a:pt x="66" y="1"/>
                      <a:pt x="61" y="2"/>
                    </a:cubicBezTo>
                    <a:cubicBezTo>
                      <a:pt x="59" y="2"/>
                      <a:pt x="56" y="3"/>
                      <a:pt x="53" y="3"/>
                    </a:cubicBezTo>
                    <a:cubicBezTo>
                      <a:pt x="53" y="3"/>
                      <a:pt x="53" y="3"/>
                      <a:pt x="52" y="4"/>
                    </a:cubicBezTo>
                    <a:cubicBezTo>
                      <a:pt x="50" y="4"/>
                      <a:pt x="46" y="5"/>
                      <a:pt x="45" y="6"/>
                    </a:cubicBezTo>
                    <a:cubicBezTo>
                      <a:pt x="43" y="9"/>
                      <a:pt x="42" y="13"/>
                      <a:pt x="40" y="14"/>
                    </a:cubicBezTo>
                    <a:cubicBezTo>
                      <a:pt x="39" y="15"/>
                      <a:pt x="32" y="24"/>
                      <a:pt x="31" y="26"/>
                    </a:cubicBezTo>
                    <a:cubicBezTo>
                      <a:pt x="29" y="27"/>
                      <a:pt x="31" y="29"/>
                      <a:pt x="28" y="32"/>
                    </a:cubicBezTo>
                    <a:cubicBezTo>
                      <a:pt x="26" y="34"/>
                      <a:pt x="24" y="37"/>
                      <a:pt x="24" y="37"/>
                    </a:cubicBezTo>
                  </a:path>
                </a:pathLst>
              </a:custGeom>
              <a:solidFill>
                <a:srgbClr val="FCD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197"/>
              <p:cNvSpPr>
                <a:spLocks/>
              </p:cNvSpPr>
              <p:nvPr/>
            </p:nvSpPr>
            <p:spPr bwMode="auto">
              <a:xfrm>
                <a:off x="767" y="2509"/>
                <a:ext cx="8" cy="27"/>
              </a:xfrm>
              <a:custGeom>
                <a:avLst/>
                <a:gdLst>
                  <a:gd name="T0" fmla="*/ 12 w 21"/>
                  <a:gd name="T1" fmla="*/ 2 h 69"/>
                  <a:gd name="T2" fmla="*/ 12 w 21"/>
                  <a:gd name="T3" fmla="*/ 11 h 69"/>
                  <a:gd name="T4" fmla="*/ 8 w 21"/>
                  <a:gd name="T5" fmla="*/ 17 h 69"/>
                  <a:gd name="T6" fmla="*/ 4 w 21"/>
                  <a:gd name="T7" fmla="*/ 41 h 69"/>
                  <a:gd name="T8" fmla="*/ 10 w 21"/>
                  <a:gd name="T9" fmla="*/ 59 h 69"/>
                  <a:gd name="T10" fmla="*/ 7 w 21"/>
                  <a:gd name="T11" fmla="*/ 68 h 69"/>
                  <a:gd name="T12" fmla="*/ 16 w 21"/>
                  <a:gd name="T13" fmla="*/ 66 h 69"/>
                  <a:gd name="T14" fmla="*/ 18 w 21"/>
                  <a:gd name="T15" fmla="*/ 51 h 69"/>
                  <a:gd name="T16" fmla="*/ 13 w 21"/>
                  <a:gd name="T17" fmla="*/ 40 h 69"/>
                  <a:gd name="T18" fmla="*/ 13 w 21"/>
                  <a:gd name="T19" fmla="*/ 29 h 69"/>
                  <a:gd name="T20" fmla="*/ 21 w 21"/>
                  <a:gd name="T21" fmla="*/ 12 h 69"/>
                  <a:gd name="T22" fmla="*/ 12 w 21"/>
                  <a:gd name="T23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69">
                    <a:moveTo>
                      <a:pt x="12" y="2"/>
                    </a:moveTo>
                    <a:cubicBezTo>
                      <a:pt x="8" y="6"/>
                      <a:pt x="14" y="9"/>
                      <a:pt x="12" y="11"/>
                    </a:cubicBezTo>
                    <a:cubicBezTo>
                      <a:pt x="11" y="13"/>
                      <a:pt x="8" y="17"/>
                      <a:pt x="8" y="17"/>
                    </a:cubicBezTo>
                    <a:cubicBezTo>
                      <a:pt x="5" y="23"/>
                      <a:pt x="0" y="34"/>
                      <a:pt x="4" y="41"/>
                    </a:cubicBezTo>
                    <a:cubicBezTo>
                      <a:pt x="8" y="49"/>
                      <a:pt x="9" y="53"/>
                      <a:pt x="10" y="59"/>
                    </a:cubicBezTo>
                    <a:cubicBezTo>
                      <a:pt x="11" y="65"/>
                      <a:pt x="7" y="68"/>
                      <a:pt x="7" y="68"/>
                    </a:cubicBezTo>
                    <a:cubicBezTo>
                      <a:pt x="12" y="69"/>
                      <a:pt x="14" y="68"/>
                      <a:pt x="16" y="66"/>
                    </a:cubicBezTo>
                    <a:cubicBezTo>
                      <a:pt x="17" y="64"/>
                      <a:pt x="20" y="57"/>
                      <a:pt x="18" y="51"/>
                    </a:cubicBezTo>
                    <a:cubicBezTo>
                      <a:pt x="16" y="45"/>
                      <a:pt x="16" y="44"/>
                      <a:pt x="13" y="40"/>
                    </a:cubicBezTo>
                    <a:cubicBezTo>
                      <a:pt x="10" y="35"/>
                      <a:pt x="11" y="32"/>
                      <a:pt x="13" y="29"/>
                    </a:cubicBezTo>
                    <a:cubicBezTo>
                      <a:pt x="16" y="25"/>
                      <a:pt x="20" y="18"/>
                      <a:pt x="21" y="12"/>
                    </a:cubicBezTo>
                    <a:cubicBezTo>
                      <a:pt x="21" y="6"/>
                      <a:pt x="15" y="0"/>
                      <a:pt x="12" y="2"/>
                    </a:cubicBezTo>
                  </a:path>
                </a:pathLst>
              </a:custGeom>
              <a:solidFill>
                <a:srgbClr val="EA6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198"/>
              <p:cNvSpPr>
                <a:spLocks/>
              </p:cNvSpPr>
              <p:nvPr/>
            </p:nvSpPr>
            <p:spPr bwMode="auto">
              <a:xfrm>
                <a:off x="769" y="2511"/>
                <a:ext cx="5" cy="23"/>
              </a:xfrm>
              <a:custGeom>
                <a:avLst/>
                <a:gdLst>
                  <a:gd name="T0" fmla="*/ 10 w 13"/>
                  <a:gd name="T1" fmla="*/ 2 h 58"/>
                  <a:gd name="T2" fmla="*/ 7 w 13"/>
                  <a:gd name="T3" fmla="*/ 10 h 58"/>
                  <a:gd name="T4" fmla="*/ 4 w 13"/>
                  <a:gd name="T5" fmla="*/ 15 h 58"/>
                  <a:gd name="T6" fmla="*/ 2 w 13"/>
                  <a:gd name="T7" fmla="*/ 35 h 58"/>
                  <a:gd name="T8" fmla="*/ 7 w 13"/>
                  <a:gd name="T9" fmla="*/ 50 h 58"/>
                  <a:gd name="T10" fmla="*/ 5 w 13"/>
                  <a:gd name="T11" fmla="*/ 57 h 58"/>
                  <a:gd name="T12" fmla="*/ 10 w 13"/>
                  <a:gd name="T13" fmla="*/ 56 h 58"/>
                  <a:gd name="T14" fmla="*/ 11 w 13"/>
                  <a:gd name="T15" fmla="*/ 43 h 58"/>
                  <a:gd name="T16" fmla="*/ 8 w 13"/>
                  <a:gd name="T17" fmla="*/ 34 h 58"/>
                  <a:gd name="T18" fmla="*/ 8 w 13"/>
                  <a:gd name="T19" fmla="*/ 25 h 58"/>
                  <a:gd name="T20" fmla="*/ 12 w 13"/>
                  <a:gd name="T21" fmla="*/ 11 h 58"/>
                  <a:gd name="T22" fmla="*/ 10 w 13"/>
                  <a:gd name="T23" fmla="*/ 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58">
                    <a:moveTo>
                      <a:pt x="10" y="2"/>
                    </a:moveTo>
                    <a:cubicBezTo>
                      <a:pt x="8" y="4"/>
                      <a:pt x="8" y="9"/>
                      <a:pt x="7" y="10"/>
                    </a:cubicBezTo>
                    <a:cubicBezTo>
                      <a:pt x="6" y="12"/>
                      <a:pt x="4" y="15"/>
                      <a:pt x="4" y="15"/>
                    </a:cubicBezTo>
                    <a:cubicBezTo>
                      <a:pt x="3" y="20"/>
                      <a:pt x="0" y="29"/>
                      <a:pt x="2" y="35"/>
                    </a:cubicBezTo>
                    <a:cubicBezTo>
                      <a:pt x="5" y="41"/>
                      <a:pt x="6" y="45"/>
                      <a:pt x="7" y="50"/>
                    </a:cubicBezTo>
                    <a:cubicBezTo>
                      <a:pt x="7" y="55"/>
                      <a:pt x="5" y="57"/>
                      <a:pt x="5" y="57"/>
                    </a:cubicBezTo>
                    <a:cubicBezTo>
                      <a:pt x="8" y="58"/>
                      <a:pt x="9" y="57"/>
                      <a:pt x="10" y="56"/>
                    </a:cubicBezTo>
                    <a:cubicBezTo>
                      <a:pt x="11" y="54"/>
                      <a:pt x="13" y="48"/>
                      <a:pt x="11" y="43"/>
                    </a:cubicBezTo>
                    <a:cubicBezTo>
                      <a:pt x="10" y="39"/>
                      <a:pt x="10" y="38"/>
                      <a:pt x="8" y="34"/>
                    </a:cubicBezTo>
                    <a:cubicBezTo>
                      <a:pt x="6" y="30"/>
                      <a:pt x="7" y="28"/>
                      <a:pt x="8" y="25"/>
                    </a:cubicBezTo>
                    <a:cubicBezTo>
                      <a:pt x="9" y="22"/>
                      <a:pt x="12" y="16"/>
                      <a:pt x="12" y="11"/>
                    </a:cubicBezTo>
                    <a:cubicBezTo>
                      <a:pt x="12" y="6"/>
                      <a:pt x="12" y="0"/>
                      <a:pt x="10" y="2"/>
                    </a:cubicBezTo>
                  </a:path>
                </a:pathLst>
              </a:custGeom>
              <a:solidFill>
                <a:srgbClr val="B24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199"/>
              <p:cNvSpPr>
                <a:spLocks/>
              </p:cNvSpPr>
              <p:nvPr/>
            </p:nvSpPr>
            <p:spPr bwMode="auto">
              <a:xfrm>
                <a:off x="780" y="2510"/>
                <a:ext cx="8" cy="30"/>
              </a:xfrm>
              <a:custGeom>
                <a:avLst/>
                <a:gdLst>
                  <a:gd name="T0" fmla="*/ 4 w 20"/>
                  <a:gd name="T1" fmla="*/ 4 h 78"/>
                  <a:gd name="T2" fmla="*/ 7 w 20"/>
                  <a:gd name="T3" fmla="*/ 12 h 78"/>
                  <a:gd name="T4" fmla="*/ 3 w 20"/>
                  <a:gd name="T5" fmla="*/ 27 h 78"/>
                  <a:gd name="T6" fmla="*/ 4 w 20"/>
                  <a:gd name="T7" fmla="*/ 38 h 78"/>
                  <a:gd name="T8" fmla="*/ 6 w 20"/>
                  <a:gd name="T9" fmla="*/ 52 h 78"/>
                  <a:gd name="T10" fmla="*/ 0 w 20"/>
                  <a:gd name="T11" fmla="*/ 74 h 78"/>
                  <a:gd name="T12" fmla="*/ 6 w 20"/>
                  <a:gd name="T13" fmla="*/ 76 h 78"/>
                  <a:gd name="T14" fmla="*/ 11 w 20"/>
                  <a:gd name="T15" fmla="*/ 66 h 78"/>
                  <a:gd name="T16" fmla="*/ 17 w 20"/>
                  <a:gd name="T17" fmla="*/ 58 h 78"/>
                  <a:gd name="T18" fmla="*/ 19 w 20"/>
                  <a:gd name="T19" fmla="*/ 51 h 78"/>
                  <a:gd name="T20" fmla="*/ 15 w 20"/>
                  <a:gd name="T21" fmla="*/ 33 h 78"/>
                  <a:gd name="T22" fmla="*/ 13 w 20"/>
                  <a:gd name="T23" fmla="*/ 11 h 78"/>
                  <a:gd name="T24" fmla="*/ 4 w 20"/>
                  <a:gd name="T25" fmla="*/ 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78">
                    <a:moveTo>
                      <a:pt x="4" y="4"/>
                    </a:moveTo>
                    <a:cubicBezTo>
                      <a:pt x="4" y="4"/>
                      <a:pt x="8" y="8"/>
                      <a:pt x="7" y="12"/>
                    </a:cubicBezTo>
                    <a:cubicBezTo>
                      <a:pt x="5" y="15"/>
                      <a:pt x="3" y="24"/>
                      <a:pt x="3" y="27"/>
                    </a:cubicBezTo>
                    <a:cubicBezTo>
                      <a:pt x="3" y="29"/>
                      <a:pt x="2" y="33"/>
                      <a:pt x="4" y="38"/>
                    </a:cubicBezTo>
                    <a:cubicBezTo>
                      <a:pt x="6" y="44"/>
                      <a:pt x="11" y="44"/>
                      <a:pt x="6" y="52"/>
                    </a:cubicBezTo>
                    <a:cubicBezTo>
                      <a:pt x="1" y="60"/>
                      <a:pt x="1" y="72"/>
                      <a:pt x="0" y="74"/>
                    </a:cubicBezTo>
                    <a:cubicBezTo>
                      <a:pt x="3" y="76"/>
                      <a:pt x="4" y="78"/>
                      <a:pt x="6" y="76"/>
                    </a:cubicBezTo>
                    <a:cubicBezTo>
                      <a:pt x="8" y="74"/>
                      <a:pt x="11" y="70"/>
                      <a:pt x="11" y="66"/>
                    </a:cubicBezTo>
                    <a:cubicBezTo>
                      <a:pt x="11" y="63"/>
                      <a:pt x="15" y="61"/>
                      <a:pt x="17" y="58"/>
                    </a:cubicBezTo>
                    <a:cubicBezTo>
                      <a:pt x="18" y="56"/>
                      <a:pt x="20" y="54"/>
                      <a:pt x="19" y="51"/>
                    </a:cubicBezTo>
                    <a:cubicBezTo>
                      <a:pt x="19" y="44"/>
                      <a:pt x="17" y="40"/>
                      <a:pt x="15" y="33"/>
                    </a:cubicBezTo>
                    <a:cubicBezTo>
                      <a:pt x="12" y="26"/>
                      <a:pt x="11" y="16"/>
                      <a:pt x="13" y="11"/>
                    </a:cubicBezTo>
                    <a:cubicBezTo>
                      <a:pt x="14" y="6"/>
                      <a:pt x="6" y="0"/>
                      <a:pt x="4" y="4"/>
                    </a:cubicBezTo>
                  </a:path>
                </a:pathLst>
              </a:custGeom>
              <a:solidFill>
                <a:srgbClr val="EA6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200"/>
              <p:cNvSpPr>
                <a:spLocks/>
              </p:cNvSpPr>
              <p:nvPr/>
            </p:nvSpPr>
            <p:spPr bwMode="auto">
              <a:xfrm>
                <a:off x="781" y="2514"/>
                <a:ext cx="5" cy="21"/>
              </a:xfrm>
              <a:custGeom>
                <a:avLst/>
                <a:gdLst>
                  <a:gd name="T0" fmla="*/ 3 w 13"/>
                  <a:gd name="T1" fmla="*/ 3 h 54"/>
                  <a:gd name="T2" fmla="*/ 4 w 13"/>
                  <a:gd name="T3" fmla="*/ 8 h 54"/>
                  <a:gd name="T4" fmla="*/ 2 w 13"/>
                  <a:gd name="T5" fmla="*/ 19 h 54"/>
                  <a:gd name="T6" fmla="*/ 2 w 13"/>
                  <a:gd name="T7" fmla="*/ 27 h 54"/>
                  <a:gd name="T8" fmla="*/ 4 w 13"/>
                  <a:gd name="T9" fmla="*/ 36 h 54"/>
                  <a:gd name="T10" fmla="*/ 0 w 13"/>
                  <a:gd name="T11" fmla="*/ 51 h 54"/>
                  <a:gd name="T12" fmla="*/ 4 w 13"/>
                  <a:gd name="T13" fmla="*/ 53 h 54"/>
                  <a:gd name="T14" fmla="*/ 7 w 13"/>
                  <a:gd name="T15" fmla="*/ 46 h 54"/>
                  <a:gd name="T16" fmla="*/ 13 w 13"/>
                  <a:gd name="T17" fmla="*/ 36 h 54"/>
                  <a:gd name="T18" fmla="*/ 10 w 13"/>
                  <a:gd name="T19" fmla="*/ 23 h 54"/>
                  <a:gd name="T20" fmla="*/ 8 w 13"/>
                  <a:gd name="T21" fmla="*/ 8 h 54"/>
                  <a:gd name="T22" fmla="*/ 3 w 13"/>
                  <a:gd name="T23" fmla="*/ 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54">
                    <a:moveTo>
                      <a:pt x="3" y="3"/>
                    </a:moveTo>
                    <a:cubicBezTo>
                      <a:pt x="3" y="3"/>
                      <a:pt x="5" y="6"/>
                      <a:pt x="4" y="8"/>
                    </a:cubicBezTo>
                    <a:cubicBezTo>
                      <a:pt x="3" y="11"/>
                      <a:pt x="2" y="17"/>
                      <a:pt x="2" y="19"/>
                    </a:cubicBezTo>
                    <a:cubicBezTo>
                      <a:pt x="2" y="20"/>
                      <a:pt x="1" y="23"/>
                      <a:pt x="2" y="27"/>
                    </a:cubicBezTo>
                    <a:cubicBezTo>
                      <a:pt x="4" y="31"/>
                      <a:pt x="7" y="30"/>
                      <a:pt x="4" y="36"/>
                    </a:cubicBezTo>
                    <a:cubicBezTo>
                      <a:pt x="1" y="41"/>
                      <a:pt x="0" y="50"/>
                      <a:pt x="0" y="51"/>
                    </a:cubicBezTo>
                    <a:cubicBezTo>
                      <a:pt x="2" y="53"/>
                      <a:pt x="3" y="54"/>
                      <a:pt x="4" y="53"/>
                    </a:cubicBezTo>
                    <a:cubicBezTo>
                      <a:pt x="5" y="52"/>
                      <a:pt x="7" y="49"/>
                      <a:pt x="7" y="46"/>
                    </a:cubicBezTo>
                    <a:cubicBezTo>
                      <a:pt x="8" y="43"/>
                      <a:pt x="13" y="40"/>
                      <a:pt x="13" y="36"/>
                    </a:cubicBezTo>
                    <a:cubicBezTo>
                      <a:pt x="12" y="31"/>
                      <a:pt x="12" y="28"/>
                      <a:pt x="10" y="23"/>
                    </a:cubicBezTo>
                    <a:cubicBezTo>
                      <a:pt x="8" y="18"/>
                      <a:pt x="7" y="11"/>
                      <a:pt x="8" y="8"/>
                    </a:cubicBezTo>
                    <a:cubicBezTo>
                      <a:pt x="9" y="4"/>
                      <a:pt x="4" y="0"/>
                      <a:pt x="3" y="3"/>
                    </a:cubicBezTo>
                  </a:path>
                </a:pathLst>
              </a:custGeom>
              <a:solidFill>
                <a:srgbClr val="B24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201"/>
              <p:cNvSpPr>
                <a:spLocks/>
              </p:cNvSpPr>
              <p:nvPr/>
            </p:nvSpPr>
            <p:spPr bwMode="auto">
              <a:xfrm>
                <a:off x="791" y="2511"/>
                <a:ext cx="7" cy="24"/>
              </a:xfrm>
              <a:custGeom>
                <a:avLst/>
                <a:gdLst>
                  <a:gd name="T0" fmla="*/ 0 w 18"/>
                  <a:gd name="T1" fmla="*/ 1 h 62"/>
                  <a:gd name="T2" fmla="*/ 5 w 18"/>
                  <a:gd name="T3" fmla="*/ 10 h 62"/>
                  <a:gd name="T4" fmla="*/ 2 w 18"/>
                  <a:gd name="T5" fmla="*/ 25 h 62"/>
                  <a:gd name="T6" fmla="*/ 5 w 18"/>
                  <a:gd name="T7" fmla="*/ 40 h 62"/>
                  <a:gd name="T8" fmla="*/ 1 w 18"/>
                  <a:gd name="T9" fmla="*/ 56 h 62"/>
                  <a:gd name="T10" fmla="*/ 8 w 18"/>
                  <a:gd name="T11" fmla="*/ 62 h 62"/>
                  <a:gd name="T12" fmla="*/ 11 w 18"/>
                  <a:gd name="T13" fmla="*/ 52 h 62"/>
                  <a:gd name="T14" fmla="*/ 17 w 18"/>
                  <a:gd name="T15" fmla="*/ 34 h 62"/>
                  <a:gd name="T16" fmla="*/ 12 w 18"/>
                  <a:gd name="T17" fmla="*/ 18 h 62"/>
                  <a:gd name="T18" fmla="*/ 7 w 18"/>
                  <a:gd name="T19" fmla="*/ 1 h 62"/>
                  <a:gd name="T20" fmla="*/ 0 w 18"/>
                  <a:gd name="T21" fmla="*/ 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62">
                    <a:moveTo>
                      <a:pt x="0" y="1"/>
                    </a:moveTo>
                    <a:cubicBezTo>
                      <a:pt x="0" y="1"/>
                      <a:pt x="5" y="7"/>
                      <a:pt x="5" y="10"/>
                    </a:cubicBezTo>
                    <a:cubicBezTo>
                      <a:pt x="4" y="13"/>
                      <a:pt x="2" y="19"/>
                      <a:pt x="2" y="25"/>
                    </a:cubicBezTo>
                    <a:cubicBezTo>
                      <a:pt x="2" y="31"/>
                      <a:pt x="7" y="32"/>
                      <a:pt x="5" y="40"/>
                    </a:cubicBezTo>
                    <a:cubicBezTo>
                      <a:pt x="3" y="48"/>
                      <a:pt x="5" y="53"/>
                      <a:pt x="1" y="56"/>
                    </a:cubicBezTo>
                    <a:cubicBezTo>
                      <a:pt x="5" y="62"/>
                      <a:pt x="7" y="62"/>
                      <a:pt x="8" y="62"/>
                    </a:cubicBezTo>
                    <a:cubicBezTo>
                      <a:pt x="10" y="61"/>
                      <a:pt x="8" y="59"/>
                      <a:pt x="11" y="52"/>
                    </a:cubicBezTo>
                    <a:cubicBezTo>
                      <a:pt x="14" y="46"/>
                      <a:pt x="18" y="41"/>
                      <a:pt x="17" y="34"/>
                    </a:cubicBezTo>
                    <a:cubicBezTo>
                      <a:pt x="16" y="27"/>
                      <a:pt x="12" y="22"/>
                      <a:pt x="12" y="18"/>
                    </a:cubicBezTo>
                    <a:cubicBezTo>
                      <a:pt x="11" y="15"/>
                      <a:pt x="11" y="2"/>
                      <a:pt x="7" y="1"/>
                    </a:cubicBezTo>
                    <a:cubicBezTo>
                      <a:pt x="3" y="0"/>
                      <a:pt x="5" y="0"/>
                      <a:pt x="0" y="1"/>
                    </a:cubicBezTo>
                  </a:path>
                </a:pathLst>
              </a:custGeom>
              <a:solidFill>
                <a:srgbClr val="EA6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202"/>
              <p:cNvSpPr>
                <a:spLocks/>
              </p:cNvSpPr>
              <p:nvPr/>
            </p:nvSpPr>
            <p:spPr bwMode="auto">
              <a:xfrm>
                <a:off x="793" y="2513"/>
                <a:ext cx="3" cy="20"/>
              </a:xfrm>
              <a:custGeom>
                <a:avLst/>
                <a:gdLst>
                  <a:gd name="T0" fmla="*/ 1 w 8"/>
                  <a:gd name="T1" fmla="*/ 5 h 51"/>
                  <a:gd name="T2" fmla="*/ 1 w 8"/>
                  <a:gd name="T3" fmla="*/ 11 h 51"/>
                  <a:gd name="T4" fmla="*/ 0 w 8"/>
                  <a:gd name="T5" fmla="*/ 23 h 51"/>
                  <a:gd name="T6" fmla="*/ 2 w 8"/>
                  <a:gd name="T7" fmla="*/ 34 h 51"/>
                  <a:gd name="T8" fmla="*/ 0 w 8"/>
                  <a:gd name="T9" fmla="*/ 46 h 51"/>
                  <a:gd name="T10" fmla="*/ 4 w 8"/>
                  <a:gd name="T11" fmla="*/ 51 h 51"/>
                  <a:gd name="T12" fmla="*/ 5 w 8"/>
                  <a:gd name="T13" fmla="*/ 44 h 51"/>
                  <a:gd name="T14" fmla="*/ 8 w 8"/>
                  <a:gd name="T15" fmla="*/ 30 h 51"/>
                  <a:gd name="T16" fmla="*/ 5 w 8"/>
                  <a:gd name="T17" fmla="*/ 18 h 51"/>
                  <a:gd name="T18" fmla="*/ 3 w 8"/>
                  <a:gd name="T19" fmla="*/ 1 h 51"/>
                  <a:gd name="T20" fmla="*/ 1 w 8"/>
                  <a:gd name="T21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51">
                    <a:moveTo>
                      <a:pt x="1" y="5"/>
                    </a:moveTo>
                    <a:cubicBezTo>
                      <a:pt x="1" y="5"/>
                      <a:pt x="1" y="9"/>
                      <a:pt x="1" y="11"/>
                    </a:cubicBezTo>
                    <a:cubicBezTo>
                      <a:pt x="1" y="13"/>
                      <a:pt x="0" y="18"/>
                      <a:pt x="0" y="23"/>
                    </a:cubicBezTo>
                    <a:cubicBezTo>
                      <a:pt x="0" y="27"/>
                      <a:pt x="3" y="28"/>
                      <a:pt x="2" y="34"/>
                    </a:cubicBezTo>
                    <a:cubicBezTo>
                      <a:pt x="1" y="40"/>
                      <a:pt x="2" y="44"/>
                      <a:pt x="0" y="46"/>
                    </a:cubicBezTo>
                    <a:cubicBezTo>
                      <a:pt x="3" y="51"/>
                      <a:pt x="4" y="51"/>
                      <a:pt x="4" y="51"/>
                    </a:cubicBezTo>
                    <a:cubicBezTo>
                      <a:pt x="5" y="51"/>
                      <a:pt x="4" y="49"/>
                      <a:pt x="5" y="44"/>
                    </a:cubicBezTo>
                    <a:cubicBezTo>
                      <a:pt x="6" y="39"/>
                      <a:pt x="8" y="35"/>
                      <a:pt x="8" y="30"/>
                    </a:cubicBezTo>
                    <a:cubicBezTo>
                      <a:pt x="7" y="25"/>
                      <a:pt x="5" y="21"/>
                      <a:pt x="5" y="18"/>
                    </a:cubicBezTo>
                    <a:cubicBezTo>
                      <a:pt x="4" y="15"/>
                      <a:pt x="5" y="1"/>
                      <a:pt x="3" y="1"/>
                    </a:cubicBezTo>
                    <a:cubicBezTo>
                      <a:pt x="1" y="0"/>
                      <a:pt x="3" y="4"/>
                      <a:pt x="1" y="5"/>
                    </a:cubicBezTo>
                  </a:path>
                </a:pathLst>
              </a:custGeom>
              <a:solidFill>
                <a:srgbClr val="B24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203"/>
              <p:cNvSpPr>
                <a:spLocks/>
              </p:cNvSpPr>
              <p:nvPr/>
            </p:nvSpPr>
            <p:spPr bwMode="auto">
              <a:xfrm>
                <a:off x="796" y="2514"/>
                <a:ext cx="8" cy="21"/>
              </a:xfrm>
              <a:custGeom>
                <a:avLst/>
                <a:gdLst>
                  <a:gd name="T0" fmla="*/ 10 w 20"/>
                  <a:gd name="T1" fmla="*/ 0 h 56"/>
                  <a:gd name="T2" fmla="*/ 16 w 20"/>
                  <a:gd name="T3" fmla="*/ 26 h 56"/>
                  <a:gd name="T4" fmla="*/ 18 w 20"/>
                  <a:gd name="T5" fmla="*/ 42 h 56"/>
                  <a:gd name="T6" fmla="*/ 15 w 20"/>
                  <a:gd name="T7" fmla="*/ 52 h 56"/>
                  <a:gd name="T8" fmla="*/ 10 w 20"/>
                  <a:gd name="T9" fmla="*/ 51 h 56"/>
                  <a:gd name="T10" fmla="*/ 12 w 20"/>
                  <a:gd name="T11" fmla="*/ 39 h 56"/>
                  <a:gd name="T12" fmla="*/ 9 w 20"/>
                  <a:gd name="T13" fmla="*/ 28 h 56"/>
                  <a:gd name="T14" fmla="*/ 10 w 2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6">
                    <a:moveTo>
                      <a:pt x="10" y="0"/>
                    </a:moveTo>
                    <a:cubicBezTo>
                      <a:pt x="10" y="0"/>
                      <a:pt x="15" y="19"/>
                      <a:pt x="16" y="26"/>
                    </a:cubicBezTo>
                    <a:cubicBezTo>
                      <a:pt x="17" y="33"/>
                      <a:pt x="20" y="36"/>
                      <a:pt x="18" y="42"/>
                    </a:cubicBezTo>
                    <a:cubicBezTo>
                      <a:pt x="16" y="49"/>
                      <a:pt x="15" y="52"/>
                      <a:pt x="15" y="52"/>
                    </a:cubicBezTo>
                    <a:cubicBezTo>
                      <a:pt x="15" y="52"/>
                      <a:pt x="8" y="56"/>
                      <a:pt x="10" y="51"/>
                    </a:cubicBezTo>
                    <a:cubicBezTo>
                      <a:pt x="12" y="45"/>
                      <a:pt x="12" y="43"/>
                      <a:pt x="12" y="39"/>
                    </a:cubicBezTo>
                    <a:cubicBezTo>
                      <a:pt x="12" y="34"/>
                      <a:pt x="11" y="36"/>
                      <a:pt x="9" y="28"/>
                    </a:cubicBezTo>
                    <a:cubicBezTo>
                      <a:pt x="7" y="20"/>
                      <a:pt x="0" y="3"/>
                      <a:pt x="10" y="0"/>
                    </a:cubicBezTo>
                  </a:path>
                </a:pathLst>
              </a:custGeom>
              <a:solidFill>
                <a:srgbClr val="EA6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204"/>
              <p:cNvSpPr>
                <a:spLocks/>
              </p:cNvSpPr>
              <p:nvPr/>
            </p:nvSpPr>
            <p:spPr bwMode="auto">
              <a:xfrm>
                <a:off x="798" y="2515"/>
                <a:ext cx="5" cy="19"/>
              </a:xfrm>
              <a:custGeom>
                <a:avLst/>
                <a:gdLst>
                  <a:gd name="T0" fmla="*/ 5 w 12"/>
                  <a:gd name="T1" fmla="*/ 0 h 48"/>
                  <a:gd name="T2" fmla="*/ 10 w 12"/>
                  <a:gd name="T3" fmla="*/ 22 h 48"/>
                  <a:gd name="T4" fmla="*/ 11 w 12"/>
                  <a:gd name="T5" fmla="*/ 37 h 48"/>
                  <a:gd name="T6" fmla="*/ 10 w 12"/>
                  <a:gd name="T7" fmla="*/ 44 h 48"/>
                  <a:gd name="T8" fmla="*/ 7 w 12"/>
                  <a:gd name="T9" fmla="*/ 43 h 48"/>
                  <a:gd name="T10" fmla="*/ 8 w 12"/>
                  <a:gd name="T11" fmla="*/ 33 h 48"/>
                  <a:gd name="T12" fmla="*/ 6 w 12"/>
                  <a:gd name="T13" fmla="*/ 24 h 48"/>
                  <a:gd name="T14" fmla="*/ 5 w 12"/>
                  <a:gd name="T15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8">
                    <a:moveTo>
                      <a:pt x="5" y="0"/>
                    </a:moveTo>
                    <a:cubicBezTo>
                      <a:pt x="5" y="0"/>
                      <a:pt x="9" y="16"/>
                      <a:pt x="10" y="22"/>
                    </a:cubicBezTo>
                    <a:cubicBezTo>
                      <a:pt x="10" y="28"/>
                      <a:pt x="12" y="31"/>
                      <a:pt x="11" y="37"/>
                    </a:cubicBezTo>
                    <a:cubicBezTo>
                      <a:pt x="10" y="42"/>
                      <a:pt x="10" y="44"/>
                      <a:pt x="10" y="44"/>
                    </a:cubicBezTo>
                    <a:cubicBezTo>
                      <a:pt x="10" y="44"/>
                      <a:pt x="6" y="48"/>
                      <a:pt x="7" y="43"/>
                    </a:cubicBezTo>
                    <a:cubicBezTo>
                      <a:pt x="8" y="39"/>
                      <a:pt x="8" y="37"/>
                      <a:pt x="8" y="33"/>
                    </a:cubicBezTo>
                    <a:cubicBezTo>
                      <a:pt x="8" y="29"/>
                      <a:pt x="7" y="31"/>
                      <a:pt x="6" y="24"/>
                    </a:cubicBezTo>
                    <a:cubicBezTo>
                      <a:pt x="4" y="17"/>
                      <a:pt x="0" y="2"/>
                      <a:pt x="5" y="0"/>
                    </a:cubicBezTo>
                  </a:path>
                </a:pathLst>
              </a:custGeom>
              <a:solidFill>
                <a:srgbClr val="B24C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205"/>
              <p:cNvSpPr>
                <a:spLocks/>
              </p:cNvSpPr>
              <p:nvPr/>
            </p:nvSpPr>
            <p:spPr bwMode="auto">
              <a:xfrm>
                <a:off x="804" y="2516"/>
                <a:ext cx="12" cy="18"/>
              </a:xfrm>
              <a:custGeom>
                <a:avLst/>
                <a:gdLst>
                  <a:gd name="T0" fmla="*/ 7 w 29"/>
                  <a:gd name="T1" fmla="*/ 2 h 47"/>
                  <a:gd name="T2" fmla="*/ 18 w 29"/>
                  <a:gd name="T3" fmla="*/ 8 h 47"/>
                  <a:gd name="T4" fmla="*/ 23 w 29"/>
                  <a:gd name="T5" fmla="*/ 17 h 47"/>
                  <a:gd name="T6" fmla="*/ 23 w 29"/>
                  <a:gd name="T7" fmla="*/ 36 h 47"/>
                  <a:gd name="T8" fmla="*/ 11 w 29"/>
                  <a:gd name="T9" fmla="*/ 43 h 47"/>
                  <a:gd name="T10" fmla="*/ 12 w 29"/>
                  <a:gd name="T11" fmla="*/ 33 h 47"/>
                  <a:gd name="T12" fmla="*/ 7 w 29"/>
                  <a:gd name="T13" fmla="*/ 20 h 47"/>
                  <a:gd name="T14" fmla="*/ 7 w 29"/>
                  <a:gd name="T15" fmla="*/ 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47">
                    <a:moveTo>
                      <a:pt x="7" y="2"/>
                    </a:moveTo>
                    <a:cubicBezTo>
                      <a:pt x="8" y="0"/>
                      <a:pt x="15" y="5"/>
                      <a:pt x="18" y="8"/>
                    </a:cubicBezTo>
                    <a:cubicBezTo>
                      <a:pt x="21" y="11"/>
                      <a:pt x="23" y="11"/>
                      <a:pt x="23" y="17"/>
                    </a:cubicBezTo>
                    <a:cubicBezTo>
                      <a:pt x="22" y="24"/>
                      <a:pt x="29" y="30"/>
                      <a:pt x="23" y="36"/>
                    </a:cubicBezTo>
                    <a:cubicBezTo>
                      <a:pt x="16" y="42"/>
                      <a:pt x="16" y="47"/>
                      <a:pt x="11" y="43"/>
                    </a:cubicBezTo>
                    <a:cubicBezTo>
                      <a:pt x="7" y="39"/>
                      <a:pt x="10" y="36"/>
                      <a:pt x="12" y="33"/>
                    </a:cubicBezTo>
                    <a:cubicBezTo>
                      <a:pt x="14" y="30"/>
                      <a:pt x="10" y="24"/>
                      <a:pt x="7" y="20"/>
                    </a:cubicBezTo>
                    <a:cubicBezTo>
                      <a:pt x="4" y="16"/>
                      <a:pt x="0" y="8"/>
                      <a:pt x="7" y="2"/>
                    </a:cubicBezTo>
                  </a:path>
                </a:pathLst>
              </a:custGeom>
              <a:solidFill>
                <a:srgbClr val="975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206"/>
              <p:cNvSpPr>
                <a:spLocks/>
              </p:cNvSpPr>
              <p:nvPr/>
            </p:nvSpPr>
            <p:spPr bwMode="auto">
              <a:xfrm>
                <a:off x="806" y="2518"/>
                <a:ext cx="8" cy="14"/>
              </a:xfrm>
              <a:custGeom>
                <a:avLst/>
                <a:gdLst>
                  <a:gd name="T0" fmla="*/ 4 w 19"/>
                  <a:gd name="T1" fmla="*/ 1 h 35"/>
                  <a:gd name="T2" fmla="*/ 12 w 19"/>
                  <a:gd name="T3" fmla="*/ 6 h 35"/>
                  <a:gd name="T4" fmla="*/ 15 w 19"/>
                  <a:gd name="T5" fmla="*/ 13 h 35"/>
                  <a:gd name="T6" fmla="*/ 15 w 19"/>
                  <a:gd name="T7" fmla="*/ 27 h 35"/>
                  <a:gd name="T8" fmla="*/ 7 w 19"/>
                  <a:gd name="T9" fmla="*/ 32 h 35"/>
                  <a:gd name="T10" fmla="*/ 7 w 19"/>
                  <a:gd name="T11" fmla="*/ 24 h 35"/>
                  <a:gd name="T12" fmla="*/ 4 w 19"/>
                  <a:gd name="T13" fmla="*/ 15 h 35"/>
                  <a:gd name="T14" fmla="*/ 4 w 19"/>
                  <a:gd name="T15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5">
                    <a:moveTo>
                      <a:pt x="4" y="1"/>
                    </a:moveTo>
                    <a:cubicBezTo>
                      <a:pt x="5" y="0"/>
                      <a:pt x="9" y="3"/>
                      <a:pt x="12" y="6"/>
                    </a:cubicBezTo>
                    <a:cubicBezTo>
                      <a:pt x="14" y="8"/>
                      <a:pt x="15" y="8"/>
                      <a:pt x="15" y="13"/>
                    </a:cubicBezTo>
                    <a:cubicBezTo>
                      <a:pt x="15" y="17"/>
                      <a:pt x="19" y="22"/>
                      <a:pt x="15" y="27"/>
                    </a:cubicBezTo>
                    <a:cubicBezTo>
                      <a:pt x="11" y="31"/>
                      <a:pt x="10" y="35"/>
                      <a:pt x="7" y="32"/>
                    </a:cubicBezTo>
                    <a:cubicBezTo>
                      <a:pt x="4" y="29"/>
                      <a:pt x="6" y="27"/>
                      <a:pt x="7" y="24"/>
                    </a:cubicBezTo>
                    <a:cubicBezTo>
                      <a:pt x="9" y="22"/>
                      <a:pt x="7" y="18"/>
                      <a:pt x="4" y="15"/>
                    </a:cubicBezTo>
                    <a:cubicBezTo>
                      <a:pt x="2" y="12"/>
                      <a:pt x="0" y="5"/>
                      <a:pt x="4" y="1"/>
                    </a:cubicBezTo>
                  </a:path>
                </a:pathLst>
              </a:custGeom>
              <a:solidFill>
                <a:srgbClr val="592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207"/>
              <p:cNvSpPr>
                <a:spLocks/>
              </p:cNvSpPr>
              <p:nvPr/>
            </p:nvSpPr>
            <p:spPr bwMode="auto">
              <a:xfrm>
                <a:off x="733" y="2520"/>
                <a:ext cx="13" cy="4"/>
              </a:xfrm>
              <a:custGeom>
                <a:avLst/>
                <a:gdLst>
                  <a:gd name="T0" fmla="*/ 12 w 32"/>
                  <a:gd name="T1" fmla="*/ 3 h 11"/>
                  <a:gd name="T2" fmla="*/ 0 w 32"/>
                  <a:gd name="T3" fmla="*/ 1 h 11"/>
                  <a:gd name="T4" fmla="*/ 10 w 32"/>
                  <a:gd name="T5" fmla="*/ 1 h 11"/>
                  <a:gd name="T6" fmla="*/ 22 w 32"/>
                  <a:gd name="T7" fmla="*/ 4 h 11"/>
                  <a:gd name="T8" fmla="*/ 32 w 32"/>
                  <a:gd name="T9" fmla="*/ 11 h 11"/>
                  <a:gd name="T10" fmla="*/ 21 w 32"/>
                  <a:gd name="T11" fmla="*/ 6 h 11"/>
                  <a:gd name="T12" fmla="*/ 12 w 32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1">
                    <a:moveTo>
                      <a:pt x="12" y="3"/>
                    </a:moveTo>
                    <a:cubicBezTo>
                      <a:pt x="7" y="2"/>
                      <a:pt x="3" y="2"/>
                      <a:pt x="0" y="1"/>
                    </a:cubicBezTo>
                    <a:cubicBezTo>
                      <a:pt x="0" y="1"/>
                      <a:pt x="5" y="0"/>
                      <a:pt x="10" y="1"/>
                    </a:cubicBezTo>
                    <a:cubicBezTo>
                      <a:pt x="15" y="2"/>
                      <a:pt x="20" y="3"/>
                      <a:pt x="22" y="4"/>
                    </a:cubicBezTo>
                    <a:cubicBezTo>
                      <a:pt x="26" y="6"/>
                      <a:pt x="30" y="11"/>
                      <a:pt x="32" y="11"/>
                    </a:cubicBezTo>
                    <a:cubicBezTo>
                      <a:pt x="28" y="10"/>
                      <a:pt x="25" y="8"/>
                      <a:pt x="21" y="6"/>
                    </a:cubicBezTo>
                    <a:cubicBezTo>
                      <a:pt x="20" y="6"/>
                      <a:pt x="15" y="3"/>
                      <a:pt x="12" y="3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208"/>
              <p:cNvSpPr>
                <a:spLocks/>
              </p:cNvSpPr>
              <p:nvPr/>
            </p:nvSpPr>
            <p:spPr bwMode="auto">
              <a:xfrm>
                <a:off x="733" y="2521"/>
                <a:ext cx="12" cy="4"/>
              </a:xfrm>
              <a:custGeom>
                <a:avLst/>
                <a:gdLst>
                  <a:gd name="T0" fmla="*/ 10 w 29"/>
                  <a:gd name="T1" fmla="*/ 3 h 9"/>
                  <a:gd name="T2" fmla="*/ 0 w 29"/>
                  <a:gd name="T3" fmla="*/ 2 h 9"/>
                  <a:gd name="T4" fmla="*/ 10 w 29"/>
                  <a:gd name="T5" fmla="*/ 1 h 9"/>
                  <a:gd name="T6" fmla="*/ 18 w 29"/>
                  <a:gd name="T7" fmla="*/ 4 h 9"/>
                  <a:gd name="T8" fmla="*/ 29 w 29"/>
                  <a:gd name="T9" fmla="*/ 9 h 9"/>
                  <a:gd name="T10" fmla="*/ 17 w 29"/>
                  <a:gd name="T11" fmla="*/ 6 h 9"/>
                  <a:gd name="T12" fmla="*/ 10 w 29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9">
                    <a:moveTo>
                      <a:pt x="10" y="3"/>
                    </a:moveTo>
                    <a:cubicBezTo>
                      <a:pt x="7" y="2"/>
                      <a:pt x="3" y="3"/>
                      <a:pt x="0" y="2"/>
                    </a:cubicBezTo>
                    <a:cubicBezTo>
                      <a:pt x="0" y="2"/>
                      <a:pt x="4" y="0"/>
                      <a:pt x="10" y="1"/>
                    </a:cubicBezTo>
                    <a:cubicBezTo>
                      <a:pt x="12" y="1"/>
                      <a:pt x="17" y="4"/>
                      <a:pt x="18" y="4"/>
                    </a:cubicBezTo>
                    <a:cubicBezTo>
                      <a:pt x="22" y="5"/>
                      <a:pt x="27" y="9"/>
                      <a:pt x="29" y="9"/>
                    </a:cubicBezTo>
                    <a:cubicBezTo>
                      <a:pt x="24" y="9"/>
                      <a:pt x="22" y="7"/>
                      <a:pt x="17" y="6"/>
                    </a:cubicBezTo>
                    <a:cubicBezTo>
                      <a:pt x="15" y="6"/>
                      <a:pt x="13" y="3"/>
                      <a:pt x="10" y="3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209"/>
              <p:cNvSpPr>
                <a:spLocks/>
              </p:cNvSpPr>
              <p:nvPr/>
            </p:nvSpPr>
            <p:spPr bwMode="auto">
              <a:xfrm>
                <a:off x="734" y="2524"/>
                <a:ext cx="10" cy="2"/>
              </a:xfrm>
              <a:custGeom>
                <a:avLst/>
                <a:gdLst>
                  <a:gd name="T0" fmla="*/ 0 w 25"/>
                  <a:gd name="T1" fmla="*/ 2 h 4"/>
                  <a:gd name="T2" fmla="*/ 13 w 25"/>
                  <a:gd name="T3" fmla="*/ 0 h 4"/>
                  <a:gd name="T4" fmla="*/ 25 w 25"/>
                  <a:gd name="T5" fmla="*/ 3 h 4"/>
                  <a:gd name="T6" fmla="*/ 13 w 25"/>
                  <a:gd name="T7" fmla="*/ 2 h 4"/>
                  <a:gd name="T8" fmla="*/ 0 w 2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">
                    <a:moveTo>
                      <a:pt x="0" y="2"/>
                    </a:moveTo>
                    <a:cubicBezTo>
                      <a:pt x="0" y="2"/>
                      <a:pt x="9" y="0"/>
                      <a:pt x="13" y="0"/>
                    </a:cubicBezTo>
                    <a:cubicBezTo>
                      <a:pt x="18" y="1"/>
                      <a:pt x="23" y="4"/>
                      <a:pt x="25" y="3"/>
                    </a:cubicBezTo>
                    <a:cubicBezTo>
                      <a:pt x="20" y="4"/>
                      <a:pt x="18" y="3"/>
                      <a:pt x="13" y="2"/>
                    </a:cubicBezTo>
                    <a:cubicBezTo>
                      <a:pt x="9" y="2"/>
                      <a:pt x="5" y="2"/>
                      <a:pt x="0" y="2"/>
                    </a:cubicBezTo>
                  </a:path>
                </a:pathLst>
              </a:custGeom>
              <a:solidFill>
                <a:srgbClr val="F19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Freeform 1211"/>
            <p:cNvSpPr>
              <a:spLocks/>
            </p:cNvSpPr>
            <p:nvPr/>
          </p:nvSpPr>
          <p:spPr bwMode="auto">
            <a:xfrm>
              <a:off x="1168400" y="4011613"/>
              <a:ext cx="12700" cy="3175"/>
            </a:xfrm>
            <a:custGeom>
              <a:avLst/>
              <a:gdLst>
                <a:gd name="T0" fmla="*/ 20 w 20"/>
                <a:gd name="T1" fmla="*/ 1 h 4"/>
                <a:gd name="T2" fmla="*/ 12 w 20"/>
                <a:gd name="T3" fmla="*/ 0 h 4"/>
                <a:gd name="T4" fmla="*/ 6 w 20"/>
                <a:gd name="T5" fmla="*/ 3 h 4"/>
                <a:gd name="T6" fmla="*/ 0 w 20"/>
                <a:gd name="T7" fmla="*/ 3 h 4"/>
                <a:gd name="T8" fmla="*/ 4 w 20"/>
                <a:gd name="T9" fmla="*/ 4 h 4"/>
                <a:gd name="T10" fmla="*/ 20 w 20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">
                  <a:moveTo>
                    <a:pt x="20" y="1"/>
                  </a:moveTo>
                  <a:cubicBezTo>
                    <a:pt x="20" y="1"/>
                    <a:pt x="15" y="0"/>
                    <a:pt x="12" y="0"/>
                  </a:cubicBezTo>
                  <a:cubicBezTo>
                    <a:pt x="10" y="1"/>
                    <a:pt x="10" y="2"/>
                    <a:pt x="6" y="3"/>
                  </a:cubicBezTo>
                  <a:cubicBezTo>
                    <a:pt x="3" y="3"/>
                    <a:pt x="0" y="3"/>
                    <a:pt x="0" y="3"/>
                  </a:cubicBezTo>
                  <a:cubicBezTo>
                    <a:pt x="2" y="4"/>
                    <a:pt x="1" y="4"/>
                    <a:pt x="4" y="4"/>
                  </a:cubicBezTo>
                  <a:cubicBezTo>
                    <a:pt x="8" y="3"/>
                    <a:pt x="14" y="0"/>
                    <a:pt x="20" y="1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12"/>
            <p:cNvSpPr>
              <a:spLocks/>
            </p:cNvSpPr>
            <p:nvPr/>
          </p:nvSpPr>
          <p:spPr bwMode="auto">
            <a:xfrm>
              <a:off x="1166812" y="4014788"/>
              <a:ext cx="12700" cy="3175"/>
            </a:xfrm>
            <a:custGeom>
              <a:avLst/>
              <a:gdLst>
                <a:gd name="T0" fmla="*/ 19 w 19"/>
                <a:gd name="T1" fmla="*/ 0 h 5"/>
                <a:gd name="T2" fmla="*/ 9 w 19"/>
                <a:gd name="T3" fmla="*/ 2 h 5"/>
                <a:gd name="T4" fmla="*/ 0 w 19"/>
                <a:gd name="T5" fmla="*/ 3 h 5"/>
                <a:gd name="T6" fmla="*/ 19 w 1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5">
                  <a:moveTo>
                    <a:pt x="19" y="0"/>
                  </a:moveTo>
                  <a:cubicBezTo>
                    <a:pt x="19" y="0"/>
                    <a:pt x="13" y="2"/>
                    <a:pt x="9" y="2"/>
                  </a:cubicBezTo>
                  <a:cubicBezTo>
                    <a:pt x="5" y="3"/>
                    <a:pt x="5" y="4"/>
                    <a:pt x="0" y="3"/>
                  </a:cubicBezTo>
                  <a:cubicBezTo>
                    <a:pt x="3" y="4"/>
                    <a:pt x="12" y="5"/>
                    <a:pt x="19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13"/>
            <p:cNvSpPr>
              <a:spLocks/>
            </p:cNvSpPr>
            <p:nvPr/>
          </p:nvSpPr>
          <p:spPr bwMode="auto">
            <a:xfrm>
              <a:off x="1166812" y="4016375"/>
              <a:ext cx="12700" cy="7938"/>
            </a:xfrm>
            <a:custGeom>
              <a:avLst/>
              <a:gdLst>
                <a:gd name="T0" fmla="*/ 19 w 19"/>
                <a:gd name="T1" fmla="*/ 0 h 11"/>
                <a:gd name="T2" fmla="*/ 10 w 19"/>
                <a:gd name="T3" fmla="*/ 6 h 11"/>
                <a:gd name="T4" fmla="*/ 0 w 19"/>
                <a:gd name="T5" fmla="*/ 11 h 11"/>
                <a:gd name="T6" fmla="*/ 8 w 19"/>
                <a:gd name="T7" fmla="*/ 4 h 11"/>
                <a:gd name="T8" fmla="*/ 19 w 1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1">
                  <a:moveTo>
                    <a:pt x="19" y="0"/>
                  </a:moveTo>
                  <a:cubicBezTo>
                    <a:pt x="19" y="0"/>
                    <a:pt x="13" y="6"/>
                    <a:pt x="10" y="6"/>
                  </a:cubicBezTo>
                  <a:cubicBezTo>
                    <a:pt x="7" y="6"/>
                    <a:pt x="1" y="9"/>
                    <a:pt x="0" y="11"/>
                  </a:cubicBezTo>
                  <a:cubicBezTo>
                    <a:pt x="0" y="8"/>
                    <a:pt x="5" y="5"/>
                    <a:pt x="8" y="4"/>
                  </a:cubicBezTo>
                  <a:cubicBezTo>
                    <a:pt x="11" y="4"/>
                    <a:pt x="14" y="3"/>
                    <a:pt x="19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14"/>
            <p:cNvSpPr>
              <a:spLocks/>
            </p:cNvSpPr>
            <p:nvPr/>
          </p:nvSpPr>
          <p:spPr bwMode="auto">
            <a:xfrm>
              <a:off x="1168400" y="4019550"/>
              <a:ext cx="11113" cy="9525"/>
            </a:xfrm>
            <a:custGeom>
              <a:avLst/>
              <a:gdLst>
                <a:gd name="T0" fmla="*/ 19 w 19"/>
                <a:gd name="T1" fmla="*/ 0 h 17"/>
                <a:gd name="T2" fmla="*/ 7 w 19"/>
                <a:gd name="T3" fmla="*/ 8 h 17"/>
                <a:gd name="T4" fmla="*/ 0 w 19"/>
                <a:gd name="T5" fmla="*/ 17 h 17"/>
                <a:gd name="T6" fmla="*/ 8 w 19"/>
                <a:gd name="T7" fmla="*/ 9 h 17"/>
                <a:gd name="T8" fmla="*/ 19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9" y="0"/>
                  </a:moveTo>
                  <a:cubicBezTo>
                    <a:pt x="19" y="0"/>
                    <a:pt x="13" y="6"/>
                    <a:pt x="7" y="8"/>
                  </a:cubicBezTo>
                  <a:cubicBezTo>
                    <a:pt x="1" y="9"/>
                    <a:pt x="0" y="17"/>
                    <a:pt x="0" y="17"/>
                  </a:cubicBezTo>
                  <a:cubicBezTo>
                    <a:pt x="3" y="14"/>
                    <a:pt x="4" y="9"/>
                    <a:pt x="8" y="9"/>
                  </a:cubicBezTo>
                  <a:cubicBezTo>
                    <a:pt x="12" y="8"/>
                    <a:pt x="19" y="3"/>
                    <a:pt x="19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15"/>
            <p:cNvSpPr>
              <a:spLocks/>
            </p:cNvSpPr>
            <p:nvPr/>
          </p:nvSpPr>
          <p:spPr bwMode="auto">
            <a:xfrm>
              <a:off x="1169987" y="4021138"/>
              <a:ext cx="11113" cy="12700"/>
            </a:xfrm>
            <a:custGeom>
              <a:avLst/>
              <a:gdLst>
                <a:gd name="T0" fmla="*/ 19 w 19"/>
                <a:gd name="T1" fmla="*/ 0 h 20"/>
                <a:gd name="T2" fmla="*/ 7 w 19"/>
                <a:gd name="T3" fmla="*/ 10 h 20"/>
                <a:gd name="T4" fmla="*/ 0 w 19"/>
                <a:gd name="T5" fmla="*/ 19 h 20"/>
                <a:gd name="T6" fmla="*/ 8 w 19"/>
                <a:gd name="T7" fmla="*/ 11 h 20"/>
                <a:gd name="T8" fmla="*/ 19 w 1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cubicBezTo>
                    <a:pt x="19" y="0"/>
                    <a:pt x="10" y="6"/>
                    <a:pt x="7" y="10"/>
                  </a:cubicBezTo>
                  <a:cubicBezTo>
                    <a:pt x="5" y="13"/>
                    <a:pt x="4" y="18"/>
                    <a:pt x="0" y="19"/>
                  </a:cubicBezTo>
                  <a:cubicBezTo>
                    <a:pt x="4" y="20"/>
                    <a:pt x="5" y="15"/>
                    <a:pt x="8" y="11"/>
                  </a:cubicBezTo>
                  <a:cubicBezTo>
                    <a:pt x="10" y="8"/>
                    <a:pt x="17" y="3"/>
                    <a:pt x="19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16"/>
            <p:cNvSpPr>
              <a:spLocks/>
            </p:cNvSpPr>
            <p:nvPr/>
          </p:nvSpPr>
          <p:spPr bwMode="auto">
            <a:xfrm>
              <a:off x="1171575" y="4022725"/>
              <a:ext cx="12700" cy="12700"/>
            </a:xfrm>
            <a:custGeom>
              <a:avLst/>
              <a:gdLst>
                <a:gd name="T0" fmla="*/ 18 w 19"/>
                <a:gd name="T1" fmla="*/ 0 h 22"/>
                <a:gd name="T2" fmla="*/ 11 w 19"/>
                <a:gd name="T3" fmla="*/ 10 h 22"/>
                <a:gd name="T4" fmla="*/ 0 w 19"/>
                <a:gd name="T5" fmla="*/ 22 h 22"/>
                <a:gd name="T6" fmla="*/ 13 w 19"/>
                <a:gd name="T7" fmla="*/ 11 h 22"/>
                <a:gd name="T8" fmla="*/ 18 w 19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">
                  <a:moveTo>
                    <a:pt x="18" y="0"/>
                  </a:moveTo>
                  <a:cubicBezTo>
                    <a:pt x="18" y="0"/>
                    <a:pt x="16" y="7"/>
                    <a:pt x="11" y="10"/>
                  </a:cubicBezTo>
                  <a:cubicBezTo>
                    <a:pt x="6" y="12"/>
                    <a:pt x="0" y="19"/>
                    <a:pt x="0" y="22"/>
                  </a:cubicBezTo>
                  <a:cubicBezTo>
                    <a:pt x="3" y="19"/>
                    <a:pt x="6" y="13"/>
                    <a:pt x="13" y="11"/>
                  </a:cubicBezTo>
                  <a:cubicBezTo>
                    <a:pt x="19" y="9"/>
                    <a:pt x="18" y="2"/>
                    <a:pt x="18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17"/>
            <p:cNvSpPr>
              <a:spLocks/>
            </p:cNvSpPr>
            <p:nvPr/>
          </p:nvSpPr>
          <p:spPr bwMode="auto">
            <a:xfrm>
              <a:off x="1173162" y="4024313"/>
              <a:ext cx="14288" cy="12700"/>
            </a:xfrm>
            <a:custGeom>
              <a:avLst/>
              <a:gdLst>
                <a:gd name="T0" fmla="*/ 24 w 24"/>
                <a:gd name="T1" fmla="*/ 0 h 23"/>
                <a:gd name="T2" fmla="*/ 18 w 24"/>
                <a:gd name="T3" fmla="*/ 8 h 23"/>
                <a:gd name="T4" fmla="*/ 2 w 24"/>
                <a:gd name="T5" fmla="*/ 23 h 23"/>
                <a:gd name="T6" fmla="*/ 19 w 24"/>
                <a:gd name="T7" fmla="*/ 9 h 23"/>
                <a:gd name="T8" fmla="*/ 24 w 2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4" y="0"/>
                  </a:moveTo>
                  <a:cubicBezTo>
                    <a:pt x="24" y="0"/>
                    <a:pt x="22" y="5"/>
                    <a:pt x="18" y="8"/>
                  </a:cubicBezTo>
                  <a:cubicBezTo>
                    <a:pt x="14" y="10"/>
                    <a:pt x="0" y="19"/>
                    <a:pt x="2" y="23"/>
                  </a:cubicBezTo>
                  <a:cubicBezTo>
                    <a:pt x="5" y="19"/>
                    <a:pt x="11" y="13"/>
                    <a:pt x="19" y="9"/>
                  </a:cubicBezTo>
                  <a:cubicBezTo>
                    <a:pt x="23" y="8"/>
                    <a:pt x="24" y="0"/>
                    <a:pt x="24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18"/>
            <p:cNvSpPr>
              <a:spLocks/>
            </p:cNvSpPr>
            <p:nvPr/>
          </p:nvSpPr>
          <p:spPr bwMode="auto">
            <a:xfrm>
              <a:off x="1301750" y="3992563"/>
              <a:ext cx="15875" cy="23813"/>
            </a:xfrm>
            <a:custGeom>
              <a:avLst/>
              <a:gdLst>
                <a:gd name="T0" fmla="*/ 24 w 24"/>
                <a:gd name="T1" fmla="*/ 34 h 37"/>
                <a:gd name="T2" fmla="*/ 15 w 24"/>
                <a:gd name="T3" fmla="*/ 16 h 37"/>
                <a:gd name="T4" fmla="*/ 3 w 24"/>
                <a:gd name="T5" fmla="*/ 13 h 37"/>
                <a:gd name="T6" fmla="*/ 3 w 24"/>
                <a:gd name="T7" fmla="*/ 27 h 37"/>
                <a:gd name="T8" fmla="*/ 10 w 24"/>
                <a:gd name="T9" fmla="*/ 30 h 37"/>
                <a:gd name="T10" fmla="*/ 24 w 24"/>
                <a:gd name="T11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7">
                  <a:moveTo>
                    <a:pt x="24" y="34"/>
                  </a:moveTo>
                  <a:cubicBezTo>
                    <a:pt x="24" y="34"/>
                    <a:pt x="13" y="32"/>
                    <a:pt x="15" y="16"/>
                  </a:cubicBezTo>
                  <a:cubicBezTo>
                    <a:pt x="16" y="0"/>
                    <a:pt x="5" y="8"/>
                    <a:pt x="3" y="13"/>
                  </a:cubicBezTo>
                  <a:cubicBezTo>
                    <a:pt x="1" y="18"/>
                    <a:pt x="0" y="25"/>
                    <a:pt x="3" y="27"/>
                  </a:cubicBezTo>
                  <a:cubicBezTo>
                    <a:pt x="7" y="29"/>
                    <a:pt x="4" y="27"/>
                    <a:pt x="10" y="30"/>
                  </a:cubicBezTo>
                  <a:cubicBezTo>
                    <a:pt x="16" y="33"/>
                    <a:pt x="18" y="37"/>
                    <a:pt x="24" y="34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19"/>
            <p:cNvSpPr>
              <a:spLocks/>
            </p:cNvSpPr>
            <p:nvPr/>
          </p:nvSpPr>
          <p:spPr bwMode="auto">
            <a:xfrm>
              <a:off x="1314450" y="3992563"/>
              <a:ext cx="6350" cy="6350"/>
            </a:xfrm>
            <a:custGeom>
              <a:avLst/>
              <a:gdLst>
                <a:gd name="T0" fmla="*/ 11 w 11"/>
                <a:gd name="T1" fmla="*/ 5 h 11"/>
                <a:gd name="T2" fmla="*/ 6 w 11"/>
                <a:gd name="T3" fmla="*/ 10 h 11"/>
                <a:gd name="T4" fmla="*/ 0 w 11"/>
                <a:gd name="T5" fmla="*/ 6 h 11"/>
                <a:gd name="T6" fmla="*/ 5 w 11"/>
                <a:gd name="T7" fmla="*/ 1 h 11"/>
                <a:gd name="T8" fmla="*/ 11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5"/>
                  </a:moveTo>
                  <a:cubicBezTo>
                    <a:pt x="11" y="8"/>
                    <a:pt x="9" y="10"/>
                    <a:pt x="6" y="10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8" y="0"/>
                    <a:pt x="11" y="2"/>
                    <a:pt x="11" y="5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20"/>
            <p:cNvSpPr>
              <a:spLocks/>
            </p:cNvSpPr>
            <p:nvPr/>
          </p:nvSpPr>
          <p:spPr bwMode="auto">
            <a:xfrm>
              <a:off x="1314450" y="3992563"/>
              <a:ext cx="6350" cy="4763"/>
            </a:xfrm>
            <a:custGeom>
              <a:avLst/>
              <a:gdLst>
                <a:gd name="T0" fmla="*/ 9 w 9"/>
                <a:gd name="T1" fmla="*/ 3 h 7"/>
                <a:gd name="T2" fmla="*/ 5 w 9"/>
                <a:gd name="T3" fmla="*/ 7 h 7"/>
                <a:gd name="T4" fmla="*/ 0 w 9"/>
                <a:gd name="T5" fmla="*/ 4 h 7"/>
                <a:gd name="T6" fmla="*/ 4 w 9"/>
                <a:gd name="T7" fmla="*/ 0 h 7"/>
                <a:gd name="T8" fmla="*/ 9 w 9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9" y="3"/>
                  </a:moveTo>
                  <a:cubicBezTo>
                    <a:pt x="9" y="5"/>
                    <a:pt x="7" y="7"/>
                    <a:pt x="5" y="7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1"/>
                    <a:pt x="9" y="3"/>
                  </a:cubicBezTo>
                </a:path>
              </a:pathLst>
            </a:custGeom>
            <a:solidFill>
              <a:srgbClr val="B24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21"/>
            <p:cNvSpPr>
              <a:spLocks/>
            </p:cNvSpPr>
            <p:nvPr/>
          </p:nvSpPr>
          <p:spPr bwMode="auto">
            <a:xfrm>
              <a:off x="1316037" y="3994150"/>
              <a:ext cx="4763" cy="3175"/>
            </a:xfrm>
            <a:custGeom>
              <a:avLst/>
              <a:gdLst>
                <a:gd name="T0" fmla="*/ 7 w 7"/>
                <a:gd name="T1" fmla="*/ 3 h 6"/>
                <a:gd name="T2" fmla="*/ 4 w 7"/>
                <a:gd name="T3" fmla="*/ 6 h 6"/>
                <a:gd name="T4" fmla="*/ 0 w 7"/>
                <a:gd name="T5" fmla="*/ 3 h 6"/>
                <a:gd name="T6" fmla="*/ 3 w 7"/>
                <a:gd name="T7" fmla="*/ 0 h 6"/>
                <a:gd name="T8" fmla="*/ 7 w 7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7" y="4"/>
                    <a:pt x="6" y="6"/>
                    <a:pt x="4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</a:path>
              </a:pathLst>
            </a:custGeom>
            <a:solidFill>
              <a:srgbClr val="FCD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22"/>
            <p:cNvSpPr>
              <a:spLocks/>
            </p:cNvSpPr>
            <p:nvPr/>
          </p:nvSpPr>
          <p:spPr bwMode="auto">
            <a:xfrm>
              <a:off x="1316037" y="3992563"/>
              <a:ext cx="4763" cy="6350"/>
            </a:xfrm>
            <a:custGeom>
              <a:avLst/>
              <a:gdLst>
                <a:gd name="T0" fmla="*/ 8 w 9"/>
                <a:gd name="T1" fmla="*/ 4 h 8"/>
                <a:gd name="T2" fmla="*/ 5 w 9"/>
                <a:gd name="T3" fmla="*/ 8 h 8"/>
                <a:gd name="T4" fmla="*/ 0 w 9"/>
                <a:gd name="T5" fmla="*/ 4 h 8"/>
                <a:gd name="T6" fmla="*/ 4 w 9"/>
                <a:gd name="T7" fmla="*/ 1 h 8"/>
                <a:gd name="T8" fmla="*/ 8 w 9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8" y="4"/>
                  </a:moveTo>
                  <a:cubicBezTo>
                    <a:pt x="9" y="6"/>
                    <a:pt x="7" y="7"/>
                    <a:pt x="5" y="8"/>
                  </a:cubicBezTo>
                  <a:cubicBezTo>
                    <a:pt x="2" y="8"/>
                    <a:pt x="1" y="6"/>
                    <a:pt x="0" y="4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8" y="2"/>
                    <a:pt x="8" y="4"/>
                  </a:cubicBezTo>
                </a:path>
              </a:pathLst>
            </a:custGeom>
            <a:solidFill>
              <a:srgbClr val="FCD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23"/>
            <p:cNvSpPr>
              <a:spLocks/>
            </p:cNvSpPr>
            <p:nvPr/>
          </p:nvSpPr>
          <p:spPr bwMode="auto">
            <a:xfrm>
              <a:off x="1317625" y="3994150"/>
              <a:ext cx="3175" cy="3175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4 h 4"/>
                <a:gd name="T4" fmla="*/ 0 w 5"/>
                <a:gd name="T5" fmla="*/ 2 h 4"/>
                <a:gd name="T6" fmla="*/ 2 w 5"/>
                <a:gd name="T7" fmla="*/ 0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</a:path>
              </a:pathLst>
            </a:custGeom>
            <a:solidFill>
              <a:srgbClr val="592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24"/>
            <p:cNvSpPr>
              <a:spLocks/>
            </p:cNvSpPr>
            <p:nvPr/>
          </p:nvSpPr>
          <p:spPr bwMode="auto">
            <a:xfrm>
              <a:off x="1270000" y="4029075"/>
              <a:ext cx="28575" cy="9525"/>
            </a:xfrm>
            <a:custGeom>
              <a:avLst/>
              <a:gdLst>
                <a:gd name="T0" fmla="*/ 0 w 46"/>
                <a:gd name="T1" fmla="*/ 12 h 16"/>
                <a:gd name="T2" fmla="*/ 23 w 46"/>
                <a:gd name="T3" fmla="*/ 8 h 16"/>
                <a:gd name="T4" fmla="*/ 44 w 46"/>
                <a:gd name="T5" fmla="*/ 0 h 16"/>
                <a:gd name="T6" fmla="*/ 41 w 46"/>
                <a:gd name="T7" fmla="*/ 6 h 16"/>
                <a:gd name="T8" fmla="*/ 27 w 46"/>
                <a:gd name="T9" fmla="*/ 8 h 16"/>
                <a:gd name="T10" fmla="*/ 0 w 46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6">
                  <a:moveTo>
                    <a:pt x="0" y="12"/>
                  </a:moveTo>
                  <a:cubicBezTo>
                    <a:pt x="0" y="12"/>
                    <a:pt x="9" y="11"/>
                    <a:pt x="23" y="8"/>
                  </a:cubicBezTo>
                  <a:cubicBezTo>
                    <a:pt x="36" y="5"/>
                    <a:pt x="42" y="3"/>
                    <a:pt x="44" y="0"/>
                  </a:cubicBezTo>
                  <a:cubicBezTo>
                    <a:pt x="45" y="3"/>
                    <a:pt x="46" y="3"/>
                    <a:pt x="41" y="6"/>
                  </a:cubicBezTo>
                  <a:cubicBezTo>
                    <a:pt x="35" y="8"/>
                    <a:pt x="35" y="6"/>
                    <a:pt x="27" y="8"/>
                  </a:cubicBezTo>
                  <a:cubicBezTo>
                    <a:pt x="20" y="11"/>
                    <a:pt x="7" y="16"/>
                    <a:pt x="0" y="12"/>
                  </a:cubicBezTo>
                </a:path>
              </a:pathLst>
            </a:custGeom>
            <a:solidFill>
              <a:srgbClr val="C75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25"/>
            <p:cNvSpPr>
              <a:spLocks/>
            </p:cNvSpPr>
            <p:nvPr/>
          </p:nvSpPr>
          <p:spPr bwMode="auto">
            <a:xfrm>
              <a:off x="3463925" y="2468563"/>
              <a:ext cx="47625" cy="65088"/>
            </a:xfrm>
            <a:custGeom>
              <a:avLst/>
              <a:gdLst>
                <a:gd name="T0" fmla="*/ 23 w 78"/>
                <a:gd name="T1" fmla="*/ 12 h 104"/>
                <a:gd name="T2" fmla="*/ 20 w 78"/>
                <a:gd name="T3" fmla="*/ 18 h 104"/>
                <a:gd name="T4" fmla="*/ 21 w 78"/>
                <a:gd name="T5" fmla="*/ 23 h 104"/>
                <a:gd name="T6" fmla="*/ 20 w 78"/>
                <a:gd name="T7" fmla="*/ 30 h 104"/>
                <a:gd name="T8" fmla="*/ 18 w 78"/>
                <a:gd name="T9" fmla="*/ 35 h 104"/>
                <a:gd name="T10" fmla="*/ 21 w 78"/>
                <a:gd name="T11" fmla="*/ 50 h 104"/>
                <a:gd name="T12" fmla="*/ 19 w 78"/>
                <a:gd name="T13" fmla="*/ 58 h 104"/>
                <a:gd name="T14" fmla="*/ 16 w 78"/>
                <a:gd name="T15" fmla="*/ 63 h 104"/>
                <a:gd name="T16" fmla="*/ 11 w 78"/>
                <a:gd name="T17" fmla="*/ 65 h 104"/>
                <a:gd name="T18" fmla="*/ 10 w 78"/>
                <a:gd name="T19" fmla="*/ 72 h 104"/>
                <a:gd name="T20" fmla="*/ 8 w 78"/>
                <a:gd name="T21" fmla="*/ 75 h 104"/>
                <a:gd name="T22" fmla="*/ 4 w 78"/>
                <a:gd name="T23" fmla="*/ 76 h 104"/>
                <a:gd name="T24" fmla="*/ 5 w 78"/>
                <a:gd name="T25" fmla="*/ 81 h 104"/>
                <a:gd name="T26" fmla="*/ 2 w 78"/>
                <a:gd name="T27" fmla="*/ 86 h 104"/>
                <a:gd name="T28" fmla="*/ 40 w 78"/>
                <a:gd name="T29" fmla="*/ 104 h 104"/>
                <a:gd name="T30" fmla="*/ 66 w 78"/>
                <a:gd name="T31" fmla="*/ 0 h 104"/>
                <a:gd name="T32" fmla="*/ 23 w 78"/>
                <a:gd name="T33" fmla="*/ 1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104">
                  <a:moveTo>
                    <a:pt x="23" y="12"/>
                  </a:moveTo>
                  <a:cubicBezTo>
                    <a:pt x="21" y="13"/>
                    <a:pt x="21" y="15"/>
                    <a:pt x="20" y="18"/>
                  </a:cubicBezTo>
                  <a:cubicBezTo>
                    <a:pt x="19" y="22"/>
                    <a:pt x="22" y="21"/>
                    <a:pt x="21" y="23"/>
                  </a:cubicBezTo>
                  <a:cubicBezTo>
                    <a:pt x="21" y="25"/>
                    <a:pt x="21" y="26"/>
                    <a:pt x="20" y="30"/>
                  </a:cubicBezTo>
                  <a:cubicBezTo>
                    <a:pt x="20" y="33"/>
                    <a:pt x="18" y="33"/>
                    <a:pt x="18" y="35"/>
                  </a:cubicBezTo>
                  <a:cubicBezTo>
                    <a:pt x="18" y="37"/>
                    <a:pt x="21" y="50"/>
                    <a:pt x="21" y="50"/>
                  </a:cubicBezTo>
                  <a:cubicBezTo>
                    <a:pt x="21" y="50"/>
                    <a:pt x="23" y="55"/>
                    <a:pt x="19" y="58"/>
                  </a:cubicBezTo>
                  <a:cubicBezTo>
                    <a:pt x="17" y="59"/>
                    <a:pt x="17" y="62"/>
                    <a:pt x="16" y="63"/>
                  </a:cubicBezTo>
                  <a:cubicBezTo>
                    <a:pt x="14" y="65"/>
                    <a:pt x="12" y="64"/>
                    <a:pt x="11" y="65"/>
                  </a:cubicBezTo>
                  <a:cubicBezTo>
                    <a:pt x="10" y="67"/>
                    <a:pt x="13" y="70"/>
                    <a:pt x="10" y="72"/>
                  </a:cubicBezTo>
                  <a:cubicBezTo>
                    <a:pt x="8" y="73"/>
                    <a:pt x="8" y="75"/>
                    <a:pt x="8" y="75"/>
                  </a:cubicBezTo>
                  <a:cubicBezTo>
                    <a:pt x="7" y="76"/>
                    <a:pt x="5" y="74"/>
                    <a:pt x="4" y="76"/>
                  </a:cubicBezTo>
                  <a:cubicBezTo>
                    <a:pt x="3" y="77"/>
                    <a:pt x="4" y="79"/>
                    <a:pt x="5" y="81"/>
                  </a:cubicBezTo>
                  <a:cubicBezTo>
                    <a:pt x="5" y="83"/>
                    <a:pt x="3" y="85"/>
                    <a:pt x="2" y="86"/>
                  </a:cubicBezTo>
                  <a:cubicBezTo>
                    <a:pt x="0" y="88"/>
                    <a:pt x="18" y="103"/>
                    <a:pt x="40" y="104"/>
                  </a:cubicBezTo>
                  <a:cubicBezTo>
                    <a:pt x="36" y="75"/>
                    <a:pt x="78" y="0"/>
                    <a:pt x="66" y="0"/>
                  </a:cubicBezTo>
                  <a:cubicBezTo>
                    <a:pt x="50" y="0"/>
                    <a:pt x="30" y="4"/>
                    <a:pt x="23" y="12"/>
                  </a:cubicBezTo>
                </a:path>
              </a:pathLst>
            </a:custGeom>
            <a:solidFill>
              <a:srgbClr val="3F2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26"/>
            <p:cNvSpPr>
              <a:spLocks/>
            </p:cNvSpPr>
            <p:nvPr/>
          </p:nvSpPr>
          <p:spPr bwMode="auto">
            <a:xfrm>
              <a:off x="3446462" y="2466975"/>
              <a:ext cx="138113" cy="82550"/>
            </a:xfrm>
            <a:custGeom>
              <a:avLst/>
              <a:gdLst>
                <a:gd name="T0" fmla="*/ 132 w 225"/>
                <a:gd name="T1" fmla="*/ 115 h 133"/>
                <a:gd name="T2" fmla="*/ 122 w 225"/>
                <a:gd name="T3" fmla="*/ 115 h 133"/>
                <a:gd name="T4" fmla="*/ 135 w 225"/>
                <a:gd name="T5" fmla="*/ 110 h 133"/>
                <a:gd name="T6" fmla="*/ 125 w 225"/>
                <a:gd name="T7" fmla="*/ 110 h 133"/>
                <a:gd name="T8" fmla="*/ 33 w 225"/>
                <a:gd name="T9" fmla="*/ 91 h 133"/>
                <a:gd name="T10" fmla="*/ 55 w 225"/>
                <a:gd name="T11" fmla="*/ 88 h 133"/>
                <a:gd name="T12" fmla="*/ 49 w 225"/>
                <a:gd name="T13" fmla="*/ 82 h 133"/>
                <a:gd name="T14" fmla="*/ 58 w 225"/>
                <a:gd name="T15" fmla="*/ 78 h 133"/>
                <a:gd name="T16" fmla="*/ 53 w 225"/>
                <a:gd name="T17" fmla="*/ 76 h 133"/>
                <a:gd name="T18" fmla="*/ 48 w 225"/>
                <a:gd name="T19" fmla="*/ 72 h 133"/>
                <a:gd name="T20" fmla="*/ 57 w 225"/>
                <a:gd name="T21" fmla="*/ 72 h 133"/>
                <a:gd name="T22" fmla="*/ 51 w 225"/>
                <a:gd name="T23" fmla="*/ 69 h 133"/>
                <a:gd name="T24" fmla="*/ 47 w 225"/>
                <a:gd name="T25" fmla="*/ 68 h 133"/>
                <a:gd name="T26" fmla="*/ 56 w 225"/>
                <a:gd name="T27" fmla="*/ 65 h 133"/>
                <a:gd name="T28" fmla="*/ 51 w 225"/>
                <a:gd name="T29" fmla="*/ 63 h 133"/>
                <a:gd name="T30" fmla="*/ 56 w 225"/>
                <a:gd name="T31" fmla="*/ 60 h 133"/>
                <a:gd name="T32" fmla="*/ 42 w 225"/>
                <a:gd name="T33" fmla="*/ 60 h 133"/>
                <a:gd name="T34" fmla="*/ 13 w 225"/>
                <a:gd name="T35" fmla="*/ 79 h 133"/>
                <a:gd name="T36" fmla="*/ 3 w 225"/>
                <a:gd name="T37" fmla="*/ 73 h 133"/>
                <a:gd name="T38" fmla="*/ 7 w 225"/>
                <a:gd name="T39" fmla="*/ 40 h 133"/>
                <a:gd name="T40" fmla="*/ 12 w 225"/>
                <a:gd name="T41" fmla="*/ 13 h 133"/>
                <a:gd name="T42" fmla="*/ 54 w 225"/>
                <a:gd name="T43" fmla="*/ 41 h 133"/>
                <a:gd name="T44" fmla="*/ 52 w 225"/>
                <a:gd name="T45" fmla="*/ 37 h 133"/>
                <a:gd name="T46" fmla="*/ 58 w 225"/>
                <a:gd name="T47" fmla="*/ 33 h 133"/>
                <a:gd name="T48" fmla="*/ 52 w 225"/>
                <a:gd name="T49" fmla="*/ 32 h 133"/>
                <a:gd name="T50" fmla="*/ 58 w 225"/>
                <a:gd name="T51" fmla="*/ 14 h 133"/>
                <a:gd name="T52" fmla="*/ 138 w 225"/>
                <a:gd name="T53" fmla="*/ 0 h 133"/>
                <a:gd name="T54" fmla="*/ 180 w 225"/>
                <a:gd name="T55" fmla="*/ 25 h 133"/>
                <a:gd name="T56" fmla="*/ 190 w 225"/>
                <a:gd name="T57" fmla="*/ 28 h 133"/>
                <a:gd name="T58" fmla="*/ 225 w 225"/>
                <a:gd name="T59" fmla="*/ 72 h 133"/>
                <a:gd name="T60" fmla="*/ 211 w 225"/>
                <a:gd name="T61" fmla="*/ 86 h 133"/>
                <a:gd name="T62" fmla="*/ 194 w 225"/>
                <a:gd name="T63" fmla="*/ 99 h 133"/>
                <a:gd name="T64" fmla="*/ 124 w 225"/>
                <a:gd name="T65" fmla="*/ 119 h 133"/>
                <a:gd name="T66" fmla="*/ 136 w 225"/>
                <a:gd name="T67" fmla="*/ 117 h 133"/>
                <a:gd name="T68" fmla="*/ 132 w 225"/>
                <a:gd name="T69" fmla="*/ 11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133">
                  <a:moveTo>
                    <a:pt x="132" y="115"/>
                  </a:moveTo>
                  <a:cubicBezTo>
                    <a:pt x="122" y="115"/>
                    <a:pt x="122" y="115"/>
                    <a:pt x="122" y="115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28" y="109"/>
                    <a:pt x="130" y="111"/>
                    <a:pt x="125" y="110"/>
                  </a:cubicBezTo>
                  <a:cubicBezTo>
                    <a:pt x="121" y="109"/>
                    <a:pt x="74" y="120"/>
                    <a:pt x="33" y="91"/>
                  </a:cubicBezTo>
                  <a:cubicBezTo>
                    <a:pt x="42" y="90"/>
                    <a:pt x="51" y="85"/>
                    <a:pt x="55" y="88"/>
                  </a:cubicBezTo>
                  <a:cubicBezTo>
                    <a:pt x="59" y="92"/>
                    <a:pt x="49" y="82"/>
                    <a:pt x="49" y="82"/>
                  </a:cubicBezTo>
                  <a:cubicBezTo>
                    <a:pt x="53" y="81"/>
                    <a:pt x="58" y="78"/>
                    <a:pt x="58" y="78"/>
                  </a:cubicBezTo>
                  <a:cubicBezTo>
                    <a:pt x="58" y="78"/>
                    <a:pt x="56" y="77"/>
                    <a:pt x="53" y="76"/>
                  </a:cubicBezTo>
                  <a:cubicBezTo>
                    <a:pt x="49" y="76"/>
                    <a:pt x="48" y="72"/>
                    <a:pt x="48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5" y="81"/>
                    <a:pt x="3" y="73"/>
                  </a:cubicBezTo>
                  <a:cubicBezTo>
                    <a:pt x="0" y="65"/>
                    <a:pt x="5" y="49"/>
                    <a:pt x="7" y="40"/>
                  </a:cubicBezTo>
                  <a:cubicBezTo>
                    <a:pt x="10" y="32"/>
                    <a:pt x="3" y="12"/>
                    <a:pt x="12" y="13"/>
                  </a:cubicBezTo>
                  <a:cubicBezTo>
                    <a:pt x="35" y="16"/>
                    <a:pt x="38" y="39"/>
                    <a:pt x="54" y="41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71" y="24"/>
                    <a:pt x="58" y="14"/>
                  </a:cubicBezTo>
                  <a:cubicBezTo>
                    <a:pt x="69" y="7"/>
                    <a:pt x="109" y="0"/>
                    <a:pt x="138" y="0"/>
                  </a:cubicBezTo>
                  <a:cubicBezTo>
                    <a:pt x="165" y="0"/>
                    <a:pt x="180" y="25"/>
                    <a:pt x="180" y="25"/>
                  </a:cubicBezTo>
                  <a:cubicBezTo>
                    <a:pt x="180" y="25"/>
                    <a:pt x="183" y="25"/>
                    <a:pt x="190" y="28"/>
                  </a:cubicBezTo>
                  <a:cubicBezTo>
                    <a:pt x="206" y="33"/>
                    <a:pt x="225" y="72"/>
                    <a:pt x="225" y="72"/>
                  </a:cubicBezTo>
                  <a:cubicBezTo>
                    <a:pt x="213" y="84"/>
                    <a:pt x="216" y="85"/>
                    <a:pt x="211" y="86"/>
                  </a:cubicBezTo>
                  <a:cubicBezTo>
                    <a:pt x="205" y="88"/>
                    <a:pt x="195" y="94"/>
                    <a:pt x="194" y="99"/>
                  </a:cubicBezTo>
                  <a:cubicBezTo>
                    <a:pt x="193" y="103"/>
                    <a:pt x="156" y="133"/>
                    <a:pt x="124" y="119"/>
                  </a:cubicBezTo>
                  <a:cubicBezTo>
                    <a:pt x="128" y="118"/>
                    <a:pt x="136" y="117"/>
                    <a:pt x="136" y="117"/>
                  </a:cubicBezTo>
                  <a:lnTo>
                    <a:pt x="132" y="115"/>
                  </a:lnTo>
                  <a:close/>
                </a:path>
              </a:pathLst>
            </a:custGeom>
            <a:solidFill>
              <a:srgbClr val="EA6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27"/>
            <p:cNvSpPr>
              <a:spLocks/>
            </p:cNvSpPr>
            <p:nvPr/>
          </p:nvSpPr>
          <p:spPr bwMode="auto">
            <a:xfrm>
              <a:off x="3460750" y="2473325"/>
              <a:ext cx="100013" cy="53975"/>
            </a:xfrm>
            <a:custGeom>
              <a:avLst/>
              <a:gdLst>
                <a:gd name="T0" fmla="*/ 30 w 162"/>
                <a:gd name="T1" fmla="*/ 31 h 88"/>
                <a:gd name="T2" fmla="*/ 18 w 162"/>
                <a:gd name="T3" fmla="*/ 25 h 88"/>
                <a:gd name="T4" fmla="*/ 10 w 162"/>
                <a:gd name="T5" fmla="*/ 25 h 88"/>
                <a:gd name="T6" fmla="*/ 4 w 162"/>
                <a:gd name="T7" fmla="*/ 43 h 88"/>
                <a:gd name="T8" fmla="*/ 17 w 162"/>
                <a:gd name="T9" fmla="*/ 49 h 88"/>
                <a:gd name="T10" fmla="*/ 31 w 162"/>
                <a:gd name="T11" fmla="*/ 49 h 88"/>
                <a:gd name="T12" fmla="*/ 39 w 162"/>
                <a:gd name="T13" fmla="*/ 58 h 88"/>
                <a:gd name="T14" fmla="*/ 43 w 162"/>
                <a:gd name="T15" fmla="*/ 72 h 88"/>
                <a:gd name="T16" fmla="*/ 57 w 162"/>
                <a:gd name="T17" fmla="*/ 76 h 88"/>
                <a:gd name="T18" fmla="*/ 70 w 162"/>
                <a:gd name="T19" fmla="*/ 83 h 88"/>
                <a:gd name="T20" fmla="*/ 93 w 162"/>
                <a:gd name="T21" fmla="*/ 79 h 88"/>
                <a:gd name="T22" fmla="*/ 114 w 162"/>
                <a:gd name="T23" fmla="*/ 88 h 88"/>
                <a:gd name="T24" fmla="*/ 131 w 162"/>
                <a:gd name="T25" fmla="*/ 84 h 88"/>
                <a:gd name="T26" fmla="*/ 157 w 162"/>
                <a:gd name="T27" fmla="*/ 70 h 88"/>
                <a:gd name="T28" fmla="*/ 147 w 162"/>
                <a:gd name="T29" fmla="*/ 57 h 88"/>
                <a:gd name="T30" fmla="*/ 162 w 162"/>
                <a:gd name="T31" fmla="*/ 40 h 88"/>
                <a:gd name="T32" fmla="*/ 150 w 162"/>
                <a:gd name="T33" fmla="*/ 38 h 88"/>
                <a:gd name="T34" fmla="*/ 138 w 162"/>
                <a:gd name="T35" fmla="*/ 23 h 88"/>
                <a:gd name="T36" fmla="*/ 121 w 162"/>
                <a:gd name="T37" fmla="*/ 16 h 88"/>
                <a:gd name="T38" fmla="*/ 107 w 162"/>
                <a:gd name="T39" fmla="*/ 10 h 88"/>
                <a:gd name="T40" fmla="*/ 99 w 162"/>
                <a:gd name="T41" fmla="*/ 5 h 88"/>
                <a:gd name="T42" fmla="*/ 86 w 162"/>
                <a:gd name="T43" fmla="*/ 5 h 88"/>
                <a:gd name="T44" fmla="*/ 79 w 162"/>
                <a:gd name="T45" fmla="*/ 1 h 88"/>
                <a:gd name="T46" fmla="*/ 70 w 162"/>
                <a:gd name="T47" fmla="*/ 0 h 88"/>
                <a:gd name="T48" fmla="*/ 69 w 162"/>
                <a:gd name="T49" fmla="*/ 0 h 88"/>
                <a:gd name="T50" fmla="*/ 61 w 162"/>
                <a:gd name="T51" fmla="*/ 2 h 88"/>
                <a:gd name="T52" fmla="*/ 53 w 162"/>
                <a:gd name="T53" fmla="*/ 11 h 88"/>
                <a:gd name="T54" fmla="*/ 43 w 162"/>
                <a:gd name="T55" fmla="*/ 15 h 88"/>
                <a:gd name="T56" fmla="*/ 36 w 162"/>
                <a:gd name="T57" fmla="*/ 28 h 88"/>
                <a:gd name="T58" fmla="*/ 30 w 162"/>
                <a:gd name="T59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88">
                  <a:moveTo>
                    <a:pt x="30" y="31"/>
                  </a:moveTo>
                  <a:cubicBezTo>
                    <a:pt x="30" y="31"/>
                    <a:pt x="23" y="30"/>
                    <a:pt x="18" y="25"/>
                  </a:cubicBezTo>
                  <a:cubicBezTo>
                    <a:pt x="14" y="21"/>
                    <a:pt x="13" y="23"/>
                    <a:pt x="10" y="25"/>
                  </a:cubicBezTo>
                  <a:cubicBezTo>
                    <a:pt x="7" y="28"/>
                    <a:pt x="0" y="36"/>
                    <a:pt x="4" y="43"/>
                  </a:cubicBezTo>
                  <a:cubicBezTo>
                    <a:pt x="9" y="50"/>
                    <a:pt x="12" y="49"/>
                    <a:pt x="17" y="49"/>
                  </a:cubicBezTo>
                  <a:cubicBezTo>
                    <a:pt x="21" y="49"/>
                    <a:pt x="31" y="49"/>
                    <a:pt x="31" y="49"/>
                  </a:cubicBezTo>
                  <a:cubicBezTo>
                    <a:pt x="31" y="49"/>
                    <a:pt x="38" y="56"/>
                    <a:pt x="39" y="58"/>
                  </a:cubicBezTo>
                  <a:cubicBezTo>
                    <a:pt x="40" y="60"/>
                    <a:pt x="40" y="71"/>
                    <a:pt x="43" y="72"/>
                  </a:cubicBezTo>
                  <a:cubicBezTo>
                    <a:pt x="47" y="73"/>
                    <a:pt x="54" y="75"/>
                    <a:pt x="57" y="76"/>
                  </a:cubicBezTo>
                  <a:cubicBezTo>
                    <a:pt x="60" y="78"/>
                    <a:pt x="62" y="84"/>
                    <a:pt x="70" y="83"/>
                  </a:cubicBezTo>
                  <a:cubicBezTo>
                    <a:pt x="79" y="82"/>
                    <a:pt x="86" y="77"/>
                    <a:pt x="93" y="79"/>
                  </a:cubicBezTo>
                  <a:cubicBezTo>
                    <a:pt x="100" y="81"/>
                    <a:pt x="111" y="88"/>
                    <a:pt x="114" y="88"/>
                  </a:cubicBezTo>
                  <a:cubicBezTo>
                    <a:pt x="116" y="87"/>
                    <a:pt x="127" y="85"/>
                    <a:pt x="131" y="84"/>
                  </a:cubicBezTo>
                  <a:cubicBezTo>
                    <a:pt x="136" y="82"/>
                    <a:pt x="157" y="80"/>
                    <a:pt x="157" y="70"/>
                  </a:cubicBezTo>
                  <a:cubicBezTo>
                    <a:pt x="156" y="61"/>
                    <a:pt x="142" y="64"/>
                    <a:pt x="147" y="57"/>
                  </a:cubicBezTo>
                  <a:cubicBezTo>
                    <a:pt x="152" y="51"/>
                    <a:pt x="162" y="45"/>
                    <a:pt x="162" y="40"/>
                  </a:cubicBezTo>
                  <a:cubicBezTo>
                    <a:pt x="161" y="36"/>
                    <a:pt x="154" y="43"/>
                    <a:pt x="150" y="38"/>
                  </a:cubicBezTo>
                  <a:cubicBezTo>
                    <a:pt x="147" y="32"/>
                    <a:pt x="142" y="26"/>
                    <a:pt x="138" y="23"/>
                  </a:cubicBezTo>
                  <a:cubicBezTo>
                    <a:pt x="134" y="21"/>
                    <a:pt x="123" y="17"/>
                    <a:pt x="121" y="16"/>
                  </a:cubicBezTo>
                  <a:cubicBezTo>
                    <a:pt x="119" y="16"/>
                    <a:pt x="111" y="13"/>
                    <a:pt x="107" y="10"/>
                  </a:cubicBezTo>
                  <a:cubicBezTo>
                    <a:pt x="103" y="7"/>
                    <a:pt x="103" y="5"/>
                    <a:pt x="99" y="5"/>
                  </a:cubicBezTo>
                  <a:cubicBezTo>
                    <a:pt x="94" y="5"/>
                    <a:pt x="92" y="6"/>
                    <a:pt x="86" y="5"/>
                  </a:cubicBezTo>
                  <a:cubicBezTo>
                    <a:pt x="81" y="4"/>
                    <a:pt x="84" y="2"/>
                    <a:pt x="79" y="1"/>
                  </a:cubicBezTo>
                  <a:cubicBezTo>
                    <a:pt x="77" y="1"/>
                    <a:pt x="74" y="1"/>
                    <a:pt x="70" y="0"/>
                  </a:cubicBezTo>
                  <a:cubicBezTo>
                    <a:pt x="70" y="0"/>
                    <a:pt x="70" y="0"/>
                    <a:pt x="69" y="0"/>
                  </a:cubicBezTo>
                  <a:cubicBezTo>
                    <a:pt x="66" y="1"/>
                    <a:pt x="62" y="1"/>
                    <a:pt x="61" y="2"/>
                  </a:cubicBezTo>
                  <a:cubicBezTo>
                    <a:pt x="58" y="4"/>
                    <a:pt x="56" y="10"/>
                    <a:pt x="53" y="11"/>
                  </a:cubicBezTo>
                  <a:cubicBezTo>
                    <a:pt x="51" y="11"/>
                    <a:pt x="45" y="13"/>
                    <a:pt x="43" y="15"/>
                  </a:cubicBezTo>
                  <a:cubicBezTo>
                    <a:pt x="40" y="17"/>
                    <a:pt x="39" y="26"/>
                    <a:pt x="36" y="28"/>
                  </a:cubicBezTo>
                  <a:cubicBezTo>
                    <a:pt x="33" y="31"/>
                    <a:pt x="30" y="31"/>
                    <a:pt x="30" y="31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28"/>
            <p:cNvSpPr>
              <a:spLocks/>
            </p:cNvSpPr>
            <p:nvPr/>
          </p:nvSpPr>
          <p:spPr bwMode="auto">
            <a:xfrm>
              <a:off x="3465512" y="2478088"/>
              <a:ext cx="84138" cy="46038"/>
            </a:xfrm>
            <a:custGeom>
              <a:avLst/>
              <a:gdLst>
                <a:gd name="T0" fmla="*/ 29 w 136"/>
                <a:gd name="T1" fmla="*/ 26 h 75"/>
                <a:gd name="T2" fmla="*/ 18 w 136"/>
                <a:gd name="T3" fmla="*/ 24 h 75"/>
                <a:gd name="T4" fmla="*/ 8 w 136"/>
                <a:gd name="T5" fmla="*/ 19 h 75"/>
                <a:gd name="T6" fmla="*/ 4 w 136"/>
                <a:gd name="T7" fmla="*/ 35 h 75"/>
                <a:gd name="T8" fmla="*/ 18 w 136"/>
                <a:gd name="T9" fmla="*/ 41 h 75"/>
                <a:gd name="T10" fmla="*/ 30 w 136"/>
                <a:gd name="T11" fmla="*/ 41 h 75"/>
                <a:gd name="T12" fmla="*/ 37 w 136"/>
                <a:gd name="T13" fmla="*/ 49 h 75"/>
                <a:gd name="T14" fmla="*/ 41 w 136"/>
                <a:gd name="T15" fmla="*/ 61 h 75"/>
                <a:gd name="T16" fmla="*/ 53 w 136"/>
                <a:gd name="T17" fmla="*/ 64 h 75"/>
                <a:gd name="T18" fmla="*/ 64 w 136"/>
                <a:gd name="T19" fmla="*/ 70 h 75"/>
                <a:gd name="T20" fmla="*/ 84 w 136"/>
                <a:gd name="T21" fmla="*/ 67 h 75"/>
                <a:gd name="T22" fmla="*/ 101 w 136"/>
                <a:gd name="T23" fmla="*/ 74 h 75"/>
                <a:gd name="T24" fmla="*/ 117 w 136"/>
                <a:gd name="T25" fmla="*/ 71 h 75"/>
                <a:gd name="T26" fmla="*/ 129 w 136"/>
                <a:gd name="T27" fmla="*/ 62 h 75"/>
                <a:gd name="T28" fmla="*/ 130 w 136"/>
                <a:gd name="T29" fmla="*/ 49 h 75"/>
                <a:gd name="T30" fmla="*/ 135 w 136"/>
                <a:gd name="T31" fmla="*/ 38 h 75"/>
                <a:gd name="T32" fmla="*/ 130 w 136"/>
                <a:gd name="T33" fmla="*/ 34 h 75"/>
                <a:gd name="T34" fmla="*/ 123 w 136"/>
                <a:gd name="T35" fmla="*/ 19 h 75"/>
                <a:gd name="T36" fmla="*/ 108 w 136"/>
                <a:gd name="T37" fmla="*/ 13 h 75"/>
                <a:gd name="T38" fmla="*/ 96 w 136"/>
                <a:gd name="T39" fmla="*/ 8 h 75"/>
                <a:gd name="T40" fmla="*/ 89 w 136"/>
                <a:gd name="T41" fmla="*/ 3 h 75"/>
                <a:gd name="T42" fmla="*/ 78 w 136"/>
                <a:gd name="T43" fmla="*/ 4 h 75"/>
                <a:gd name="T44" fmla="*/ 72 w 136"/>
                <a:gd name="T45" fmla="*/ 0 h 75"/>
                <a:gd name="T46" fmla="*/ 64 w 136"/>
                <a:gd name="T47" fmla="*/ 0 h 75"/>
                <a:gd name="T48" fmla="*/ 63 w 136"/>
                <a:gd name="T49" fmla="*/ 0 h 75"/>
                <a:gd name="T50" fmla="*/ 56 w 136"/>
                <a:gd name="T51" fmla="*/ 1 h 75"/>
                <a:gd name="T52" fmla="*/ 50 w 136"/>
                <a:gd name="T53" fmla="*/ 8 h 75"/>
                <a:gd name="T54" fmla="*/ 38 w 136"/>
                <a:gd name="T55" fmla="*/ 17 h 75"/>
                <a:gd name="T56" fmla="*/ 35 w 136"/>
                <a:gd name="T57" fmla="*/ 24 h 75"/>
                <a:gd name="T58" fmla="*/ 29 w 136"/>
                <a:gd name="T59" fmla="*/ 2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6" h="75">
                  <a:moveTo>
                    <a:pt x="29" y="26"/>
                  </a:moveTo>
                  <a:cubicBezTo>
                    <a:pt x="29" y="26"/>
                    <a:pt x="23" y="25"/>
                    <a:pt x="18" y="24"/>
                  </a:cubicBezTo>
                  <a:cubicBezTo>
                    <a:pt x="13" y="22"/>
                    <a:pt x="14" y="17"/>
                    <a:pt x="8" y="19"/>
                  </a:cubicBezTo>
                  <a:cubicBezTo>
                    <a:pt x="4" y="20"/>
                    <a:pt x="0" y="29"/>
                    <a:pt x="4" y="35"/>
                  </a:cubicBezTo>
                  <a:cubicBezTo>
                    <a:pt x="8" y="42"/>
                    <a:pt x="14" y="41"/>
                    <a:pt x="18" y="41"/>
                  </a:cubicBezTo>
                  <a:cubicBezTo>
                    <a:pt x="22" y="41"/>
                    <a:pt x="30" y="41"/>
                    <a:pt x="30" y="41"/>
                  </a:cubicBezTo>
                  <a:cubicBezTo>
                    <a:pt x="30" y="41"/>
                    <a:pt x="36" y="47"/>
                    <a:pt x="37" y="49"/>
                  </a:cubicBezTo>
                  <a:cubicBezTo>
                    <a:pt x="38" y="50"/>
                    <a:pt x="38" y="60"/>
                    <a:pt x="41" y="61"/>
                  </a:cubicBezTo>
                  <a:cubicBezTo>
                    <a:pt x="44" y="61"/>
                    <a:pt x="50" y="63"/>
                    <a:pt x="53" y="64"/>
                  </a:cubicBezTo>
                  <a:cubicBezTo>
                    <a:pt x="56" y="66"/>
                    <a:pt x="57" y="71"/>
                    <a:pt x="64" y="70"/>
                  </a:cubicBezTo>
                  <a:cubicBezTo>
                    <a:pt x="71" y="69"/>
                    <a:pt x="78" y="65"/>
                    <a:pt x="84" y="67"/>
                  </a:cubicBezTo>
                  <a:cubicBezTo>
                    <a:pt x="90" y="69"/>
                    <a:pt x="99" y="75"/>
                    <a:pt x="101" y="74"/>
                  </a:cubicBezTo>
                  <a:cubicBezTo>
                    <a:pt x="104" y="73"/>
                    <a:pt x="113" y="72"/>
                    <a:pt x="117" y="71"/>
                  </a:cubicBezTo>
                  <a:cubicBezTo>
                    <a:pt x="120" y="70"/>
                    <a:pt x="129" y="70"/>
                    <a:pt x="129" y="62"/>
                  </a:cubicBezTo>
                  <a:cubicBezTo>
                    <a:pt x="129" y="54"/>
                    <a:pt x="126" y="54"/>
                    <a:pt x="130" y="49"/>
                  </a:cubicBezTo>
                  <a:cubicBezTo>
                    <a:pt x="135" y="43"/>
                    <a:pt x="136" y="42"/>
                    <a:pt x="135" y="38"/>
                  </a:cubicBezTo>
                  <a:cubicBezTo>
                    <a:pt x="135" y="34"/>
                    <a:pt x="133" y="38"/>
                    <a:pt x="130" y="34"/>
                  </a:cubicBezTo>
                  <a:cubicBezTo>
                    <a:pt x="127" y="29"/>
                    <a:pt x="126" y="21"/>
                    <a:pt x="123" y="19"/>
                  </a:cubicBezTo>
                  <a:cubicBezTo>
                    <a:pt x="120" y="17"/>
                    <a:pt x="109" y="14"/>
                    <a:pt x="108" y="13"/>
                  </a:cubicBezTo>
                  <a:cubicBezTo>
                    <a:pt x="106" y="13"/>
                    <a:pt x="100" y="10"/>
                    <a:pt x="96" y="8"/>
                  </a:cubicBezTo>
                  <a:cubicBezTo>
                    <a:pt x="92" y="6"/>
                    <a:pt x="92" y="4"/>
                    <a:pt x="89" y="3"/>
                  </a:cubicBezTo>
                  <a:cubicBezTo>
                    <a:pt x="85" y="3"/>
                    <a:pt x="83" y="5"/>
                    <a:pt x="78" y="4"/>
                  </a:cubicBezTo>
                  <a:cubicBezTo>
                    <a:pt x="73" y="3"/>
                    <a:pt x="76" y="1"/>
                    <a:pt x="72" y="0"/>
                  </a:cubicBezTo>
                  <a:cubicBezTo>
                    <a:pt x="70" y="0"/>
                    <a:pt x="67" y="0"/>
                    <a:pt x="64" y="0"/>
                  </a:cubicBezTo>
                  <a:cubicBezTo>
                    <a:pt x="64" y="0"/>
                    <a:pt x="64" y="0"/>
                    <a:pt x="63" y="0"/>
                  </a:cubicBezTo>
                  <a:cubicBezTo>
                    <a:pt x="61" y="0"/>
                    <a:pt x="57" y="0"/>
                    <a:pt x="56" y="1"/>
                  </a:cubicBezTo>
                  <a:cubicBezTo>
                    <a:pt x="54" y="3"/>
                    <a:pt x="52" y="8"/>
                    <a:pt x="50" y="8"/>
                  </a:cubicBezTo>
                  <a:cubicBezTo>
                    <a:pt x="48" y="9"/>
                    <a:pt x="40" y="16"/>
                    <a:pt x="38" y="17"/>
                  </a:cubicBezTo>
                  <a:cubicBezTo>
                    <a:pt x="36" y="19"/>
                    <a:pt x="37" y="22"/>
                    <a:pt x="35" y="24"/>
                  </a:cubicBezTo>
                  <a:cubicBezTo>
                    <a:pt x="32" y="26"/>
                    <a:pt x="29" y="26"/>
                    <a:pt x="29" y="26"/>
                  </a:cubicBezTo>
                </a:path>
              </a:pathLst>
            </a:custGeom>
            <a:solidFill>
              <a:srgbClr val="F7B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29"/>
            <p:cNvSpPr>
              <a:spLocks/>
            </p:cNvSpPr>
            <p:nvPr/>
          </p:nvSpPr>
          <p:spPr bwMode="auto">
            <a:xfrm>
              <a:off x="3475037" y="2479675"/>
              <a:ext cx="68263" cy="41275"/>
            </a:xfrm>
            <a:custGeom>
              <a:avLst/>
              <a:gdLst>
                <a:gd name="T0" fmla="*/ 20 w 111"/>
                <a:gd name="T1" fmla="*/ 26 h 68"/>
                <a:gd name="T2" fmla="*/ 14 w 111"/>
                <a:gd name="T3" fmla="*/ 24 h 68"/>
                <a:gd name="T4" fmla="*/ 6 w 111"/>
                <a:gd name="T5" fmla="*/ 22 h 68"/>
                <a:gd name="T6" fmla="*/ 3 w 111"/>
                <a:gd name="T7" fmla="*/ 35 h 68"/>
                <a:gd name="T8" fmla="*/ 11 w 111"/>
                <a:gd name="T9" fmla="*/ 38 h 68"/>
                <a:gd name="T10" fmla="*/ 21 w 111"/>
                <a:gd name="T11" fmla="*/ 38 h 68"/>
                <a:gd name="T12" fmla="*/ 27 w 111"/>
                <a:gd name="T13" fmla="*/ 45 h 68"/>
                <a:gd name="T14" fmla="*/ 30 w 111"/>
                <a:gd name="T15" fmla="*/ 55 h 68"/>
                <a:gd name="T16" fmla="*/ 40 w 111"/>
                <a:gd name="T17" fmla="*/ 59 h 68"/>
                <a:gd name="T18" fmla="*/ 50 w 111"/>
                <a:gd name="T19" fmla="*/ 64 h 68"/>
                <a:gd name="T20" fmla="*/ 66 w 111"/>
                <a:gd name="T21" fmla="*/ 61 h 68"/>
                <a:gd name="T22" fmla="*/ 81 w 111"/>
                <a:gd name="T23" fmla="*/ 67 h 68"/>
                <a:gd name="T24" fmla="*/ 94 w 111"/>
                <a:gd name="T25" fmla="*/ 64 h 68"/>
                <a:gd name="T26" fmla="*/ 104 w 111"/>
                <a:gd name="T27" fmla="*/ 56 h 68"/>
                <a:gd name="T28" fmla="*/ 106 w 111"/>
                <a:gd name="T29" fmla="*/ 44 h 68"/>
                <a:gd name="T30" fmla="*/ 110 w 111"/>
                <a:gd name="T31" fmla="*/ 35 h 68"/>
                <a:gd name="T32" fmla="*/ 106 w 111"/>
                <a:gd name="T33" fmla="*/ 31 h 68"/>
                <a:gd name="T34" fmla="*/ 100 w 111"/>
                <a:gd name="T35" fmla="*/ 17 h 68"/>
                <a:gd name="T36" fmla="*/ 87 w 111"/>
                <a:gd name="T37" fmla="*/ 12 h 68"/>
                <a:gd name="T38" fmla="*/ 77 w 111"/>
                <a:gd name="T39" fmla="*/ 7 h 68"/>
                <a:gd name="T40" fmla="*/ 71 w 111"/>
                <a:gd name="T41" fmla="*/ 3 h 68"/>
                <a:gd name="T42" fmla="*/ 62 w 111"/>
                <a:gd name="T43" fmla="*/ 4 h 68"/>
                <a:gd name="T44" fmla="*/ 57 w 111"/>
                <a:gd name="T45" fmla="*/ 1 h 68"/>
                <a:gd name="T46" fmla="*/ 50 w 111"/>
                <a:gd name="T47" fmla="*/ 0 h 68"/>
                <a:gd name="T48" fmla="*/ 49 w 111"/>
                <a:gd name="T49" fmla="*/ 0 h 68"/>
                <a:gd name="T50" fmla="*/ 43 w 111"/>
                <a:gd name="T51" fmla="*/ 1 h 68"/>
                <a:gd name="T52" fmla="*/ 38 w 111"/>
                <a:gd name="T53" fmla="*/ 8 h 68"/>
                <a:gd name="T54" fmla="*/ 28 w 111"/>
                <a:gd name="T55" fmla="*/ 17 h 68"/>
                <a:gd name="T56" fmla="*/ 25 w 111"/>
                <a:gd name="T57" fmla="*/ 23 h 68"/>
                <a:gd name="T58" fmla="*/ 20 w 111"/>
                <a:gd name="T59" fmla="*/ 2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1" h="68">
                  <a:moveTo>
                    <a:pt x="20" y="26"/>
                  </a:moveTo>
                  <a:cubicBezTo>
                    <a:pt x="20" y="26"/>
                    <a:pt x="17" y="27"/>
                    <a:pt x="14" y="24"/>
                  </a:cubicBezTo>
                  <a:cubicBezTo>
                    <a:pt x="10" y="21"/>
                    <a:pt x="11" y="26"/>
                    <a:pt x="6" y="22"/>
                  </a:cubicBezTo>
                  <a:cubicBezTo>
                    <a:pt x="4" y="20"/>
                    <a:pt x="0" y="29"/>
                    <a:pt x="3" y="35"/>
                  </a:cubicBezTo>
                  <a:cubicBezTo>
                    <a:pt x="6" y="40"/>
                    <a:pt x="7" y="38"/>
                    <a:pt x="11" y="38"/>
                  </a:cubicBezTo>
                  <a:cubicBezTo>
                    <a:pt x="14" y="38"/>
                    <a:pt x="21" y="38"/>
                    <a:pt x="21" y="38"/>
                  </a:cubicBezTo>
                  <a:cubicBezTo>
                    <a:pt x="21" y="38"/>
                    <a:pt x="26" y="44"/>
                    <a:pt x="27" y="45"/>
                  </a:cubicBezTo>
                  <a:cubicBezTo>
                    <a:pt x="28" y="46"/>
                    <a:pt x="27" y="55"/>
                    <a:pt x="30" y="55"/>
                  </a:cubicBezTo>
                  <a:cubicBezTo>
                    <a:pt x="32" y="56"/>
                    <a:pt x="38" y="58"/>
                    <a:pt x="40" y="59"/>
                  </a:cubicBezTo>
                  <a:cubicBezTo>
                    <a:pt x="42" y="60"/>
                    <a:pt x="44" y="64"/>
                    <a:pt x="50" y="64"/>
                  </a:cubicBezTo>
                  <a:cubicBezTo>
                    <a:pt x="55" y="63"/>
                    <a:pt x="61" y="59"/>
                    <a:pt x="66" y="61"/>
                  </a:cubicBezTo>
                  <a:cubicBezTo>
                    <a:pt x="71" y="62"/>
                    <a:pt x="79" y="68"/>
                    <a:pt x="81" y="67"/>
                  </a:cubicBezTo>
                  <a:cubicBezTo>
                    <a:pt x="83" y="67"/>
                    <a:pt x="91" y="65"/>
                    <a:pt x="94" y="64"/>
                  </a:cubicBezTo>
                  <a:cubicBezTo>
                    <a:pt x="97" y="63"/>
                    <a:pt x="105" y="63"/>
                    <a:pt x="104" y="56"/>
                  </a:cubicBezTo>
                  <a:cubicBezTo>
                    <a:pt x="104" y="49"/>
                    <a:pt x="102" y="49"/>
                    <a:pt x="106" y="44"/>
                  </a:cubicBezTo>
                  <a:cubicBezTo>
                    <a:pt x="110" y="39"/>
                    <a:pt x="111" y="38"/>
                    <a:pt x="110" y="35"/>
                  </a:cubicBezTo>
                  <a:cubicBezTo>
                    <a:pt x="110" y="31"/>
                    <a:pt x="108" y="35"/>
                    <a:pt x="106" y="31"/>
                  </a:cubicBezTo>
                  <a:cubicBezTo>
                    <a:pt x="103" y="27"/>
                    <a:pt x="103" y="19"/>
                    <a:pt x="100" y="17"/>
                  </a:cubicBezTo>
                  <a:cubicBezTo>
                    <a:pt x="97" y="15"/>
                    <a:pt x="88" y="12"/>
                    <a:pt x="87" y="12"/>
                  </a:cubicBezTo>
                  <a:cubicBezTo>
                    <a:pt x="85" y="11"/>
                    <a:pt x="80" y="9"/>
                    <a:pt x="77" y="7"/>
                  </a:cubicBezTo>
                  <a:cubicBezTo>
                    <a:pt x="74" y="5"/>
                    <a:pt x="74" y="3"/>
                    <a:pt x="71" y="3"/>
                  </a:cubicBezTo>
                  <a:cubicBezTo>
                    <a:pt x="68" y="3"/>
                    <a:pt x="66" y="5"/>
                    <a:pt x="62" y="4"/>
                  </a:cubicBezTo>
                  <a:cubicBezTo>
                    <a:pt x="58" y="3"/>
                    <a:pt x="61" y="1"/>
                    <a:pt x="57" y="1"/>
                  </a:cubicBezTo>
                  <a:cubicBezTo>
                    <a:pt x="55" y="1"/>
                    <a:pt x="53" y="0"/>
                    <a:pt x="50" y="0"/>
                  </a:cubicBezTo>
                  <a:cubicBezTo>
                    <a:pt x="50" y="0"/>
                    <a:pt x="50" y="0"/>
                    <a:pt x="49" y="0"/>
                  </a:cubicBezTo>
                  <a:cubicBezTo>
                    <a:pt x="47" y="0"/>
                    <a:pt x="44" y="0"/>
                    <a:pt x="43" y="1"/>
                  </a:cubicBezTo>
                  <a:cubicBezTo>
                    <a:pt x="41" y="3"/>
                    <a:pt x="40" y="7"/>
                    <a:pt x="38" y="8"/>
                  </a:cubicBezTo>
                  <a:cubicBezTo>
                    <a:pt x="36" y="9"/>
                    <a:pt x="30" y="15"/>
                    <a:pt x="28" y="17"/>
                  </a:cubicBezTo>
                  <a:cubicBezTo>
                    <a:pt x="26" y="18"/>
                    <a:pt x="27" y="21"/>
                    <a:pt x="25" y="23"/>
                  </a:cubicBezTo>
                  <a:cubicBezTo>
                    <a:pt x="23" y="24"/>
                    <a:pt x="20" y="26"/>
                    <a:pt x="20" y="26"/>
                  </a:cubicBezTo>
                </a:path>
              </a:pathLst>
            </a:custGeom>
            <a:solidFill>
              <a:srgbClr val="FCD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30"/>
            <p:cNvSpPr>
              <a:spLocks/>
            </p:cNvSpPr>
            <p:nvPr/>
          </p:nvSpPr>
          <p:spPr bwMode="auto">
            <a:xfrm>
              <a:off x="3492500" y="2473325"/>
              <a:ext cx="14288" cy="41275"/>
            </a:xfrm>
            <a:custGeom>
              <a:avLst/>
              <a:gdLst>
                <a:gd name="T0" fmla="*/ 17 w 23"/>
                <a:gd name="T1" fmla="*/ 2 h 67"/>
                <a:gd name="T2" fmla="*/ 15 w 23"/>
                <a:gd name="T3" fmla="*/ 10 h 67"/>
                <a:gd name="T4" fmla="*/ 11 w 23"/>
                <a:gd name="T5" fmla="*/ 15 h 67"/>
                <a:gd name="T6" fmla="*/ 3 w 23"/>
                <a:gd name="T7" fmla="*/ 38 h 67"/>
                <a:gd name="T8" fmla="*/ 4 w 23"/>
                <a:gd name="T9" fmla="*/ 57 h 67"/>
                <a:gd name="T10" fmla="*/ 0 w 23"/>
                <a:gd name="T11" fmla="*/ 64 h 67"/>
                <a:gd name="T12" fmla="*/ 7 w 23"/>
                <a:gd name="T13" fmla="*/ 64 h 67"/>
                <a:gd name="T14" fmla="*/ 12 w 23"/>
                <a:gd name="T15" fmla="*/ 50 h 67"/>
                <a:gd name="T16" fmla="*/ 10 w 23"/>
                <a:gd name="T17" fmla="*/ 38 h 67"/>
                <a:gd name="T18" fmla="*/ 13 w 23"/>
                <a:gd name="T19" fmla="*/ 28 h 67"/>
                <a:gd name="T20" fmla="*/ 22 w 23"/>
                <a:gd name="T21" fmla="*/ 13 h 67"/>
                <a:gd name="T22" fmla="*/ 17 w 23"/>
                <a:gd name="T2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67">
                  <a:moveTo>
                    <a:pt x="17" y="2"/>
                  </a:moveTo>
                  <a:cubicBezTo>
                    <a:pt x="14" y="4"/>
                    <a:pt x="17" y="9"/>
                    <a:pt x="15" y="10"/>
                  </a:cubicBezTo>
                  <a:cubicBezTo>
                    <a:pt x="14" y="12"/>
                    <a:pt x="11" y="15"/>
                    <a:pt x="11" y="15"/>
                  </a:cubicBezTo>
                  <a:cubicBezTo>
                    <a:pt x="7" y="20"/>
                    <a:pt x="1" y="30"/>
                    <a:pt x="3" y="38"/>
                  </a:cubicBezTo>
                  <a:cubicBezTo>
                    <a:pt x="4" y="46"/>
                    <a:pt x="5" y="50"/>
                    <a:pt x="4" y="57"/>
                  </a:cubicBezTo>
                  <a:cubicBezTo>
                    <a:pt x="3" y="63"/>
                    <a:pt x="0" y="64"/>
                    <a:pt x="0" y="64"/>
                  </a:cubicBezTo>
                  <a:cubicBezTo>
                    <a:pt x="4" y="67"/>
                    <a:pt x="6" y="66"/>
                    <a:pt x="7" y="64"/>
                  </a:cubicBezTo>
                  <a:cubicBezTo>
                    <a:pt x="9" y="62"/>
                    <a:pt x="12" y="56"/>
                    <a:pt x="12" y="50"/>
                  </a:cubicBezTo>
                  <a:cubicBezTo>
                    <a:pt x="11" y="44"/>
                    <a:pt x="12" y="44"/>
                    <a:pt x="10" y="38"/>
                  </a:cubicBezTo>
                  <a:cubicBezTo>
                    <a:pt x="9" y="33"/>
                    <a:pt x="10" y="31"/>
                    <a:pt x="13" y="28"/>
                  </a:cubicBezTo>
                  <a:cubicBezTo>
                    <a:pt x="15" y="25"/>
                    <a:pt x="21" y="19"/>
                    <a:pt x="22" y="13"/>
                  </a:cubicBezTo>
                  <a:cubicBezTo>
                    <a:pt x="23" y="7"/>
                    <a:pt x="20" y="0"/>
                    <a:pt x="17" y="2"/>
                  </a:cubicBezTo>
                </a:path>
              </a:pathLst>
            </a:custGeom>
            <a:solidFill>
              <a:srgbClr val="EA6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31"/>
            <p:cNvSpPr>
              <a:spLocks/>
            </p:cNvSpPr>
            <p:nvPr/>
          </p:nvSpPr>
          <p:spPr bwMode="auto">
            <a:xfrm>
              <a:off x="3494087" y="2476500"/>
              <a:ext cx="11113" cy="34925"/>
            </a:xfrm>
            <a:custGeom>
              <a:avLst/>
              <a:gdLst>
                <a:gd name="T0" fmla="*/ 16 w 18"/>
                <a:gd name="T1" fmla="*/ 2 h 56"/>
                <a:gd name="T2" fmla="*/ 11 w 18"/>
                <a:gd name="T3" fmla="*/ 9 h 56"/>
                <a:gd name="T4" fmla="*/ 8 w 18"/>
                <a:gd name="T5" fmla="*/ 13 h 56"/>
                <a:gd name="T6" fmla="*/ 3 w 18"/>
                <a:gd name="T7" fmla="*/ 32 h 56"/>
                <a:gd name="T8" fmla="*/ 3 w 18"/>
                <a:gd name="T9" fmla="*/ 48 h 56"/>
                <a:gd name="T10" fmla="*/ 0 w 18"/>
                <a:gd name="T11" fmla="*/ 55 h 56"/>
                <a:gd name="T12" fmla="*/ 5 w 18"/>
                <a:gd name="T13" fmla="*/ 54 h 56"/>
                <a:gd name="T14" fmla="*/ 8 w 18"/>
                <a:gd name="T15" fmla="*/ 42 h 56"/>
                <a:gd name="T16" fmla="*/ 7 w 18"/>
                <a:gd name="T17" fmla="*/ 32 h 56"/>
                <a:gd name="T18" fmla="*/ 9 w 18"/>
                <a:gd name="T19" fmla="*/ 24 h 56"/>
                <a:gd name="T20" fmla="*/ 15 w 18"/>
                <a:gd name="T21" fmla="*/ 11 h 56"/>
                <a:gd name="T22" fmla="*/ 16 w 18"/>
                <a:gd name="T23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56">
                  <a:moveTo>
                    <a:pt x="16" y="2"/>
                  </a:moveTo>
                  <a:cubicBezTo>
                    <a:pt x="14" y="4"/>
                    <a:pt x="12" y="8"/>
                    <a:pt x="11" y="9"/>
                  </a:cubicBezTo>
                  <a:cubicBezTo>
                    <a:pt x="10" y="11"/>
                    <a:pt x="8" y="13"/>
                    <a:pt x="8" y="13"/>
                  </a:cubicBezTo>
                  <a:cubicBezTo>
                    <a:pt x="6" y="17"/>
                    <a:pt x="2" y="26"/>
                    <a:pt x="3" y="32"/>
                  </a:cubicBezTo>
                  <a:cubicBezTo>
                    <a:pt x="4" y="39"/>
                    <a:pt x="4" y="43"/>
                    <a:pt x="3" y="48"/>
                  </a:cubicBezTo>
                  <a:cubicBezTo>
                    <a:pt x="2" y="53"/>
                    <a:pt x="0" y="55"/>
                    <a:pt x="0" y="55"/>
                  </a:cubicBezTo>
                  <a:cubicBezTo>
                    <a:pt x="3" y="56"/>
                    <a:pt x="4" y="55"/>
                    <a:pt x="5" y="54"/>
                  </a:cubicBezTo>
                  <a:cubicBezTo>
                    <a:pt x="6" y="53"/>
                    <a:pt x="8" y="47"/>
                    <a:pt x="8" y="42"/>
                  </a:cubicBezTo>
                  <a:cubicBezTo>
                    <a:pt x="8" y="38"/>
                    <a:pt x="8" y="37"/>
                    <a:pt x="7" y="32"/>
                  </a:cubicBezTo>
                  <a:cubicBezTo>
                    <a:pt x="7" y="28"/>
                    <a:pt x="8" y="26"/>
                    <a:pt x="9" y="24"/>
                  </a:cubicBezTo>
                  <a:cubicBezTo>
                    <a:pt x="11" y="21"/>
                    <a:pt x="14" y="16"/>
                    <a:pt x="15" y="11"/>
                  </a:cubicBezTo>
                  <a:cubicBezTo>
                    <a:pt x="16" y="6"/>
                    <a:pt x="18" y="0"/>
                    <a:pt x="16" y="2"/>
                  </a:cubicBezTo>
                </a:path>
              </a:pathLst>
            </a:custGeom>
            <a:solidFill>
              <a:srgbClr val="B24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32"/>
            <p:cNvSpPr>
              <a:spLocks/>
            </p:cNvSpPr>
            <p:nvPr/>
          </p:nvSpPr>
          <p:spPr bwMode="auto">
            <a:xfrm>
              <a:off x="3503612" y="2476500"/>
              <a:ext cx="15875" cy="47625"/>
            </a:xfrm>
            <a:custGeom>
              <a:avLst/>
              <a:gdLst>
                <a:gd name="T0" fmla="*/ 18 w 25"/>
                <a:gd name="T1" fmla="*/ 4 h 75"/>
                <a:gd name="T2" fmla="*/ 18 w 25"/>
                <a:gd name="T3" fmla="*/ 12 h 75"/>
                <a:gd name="T4" fmla="*/ 12 w 25"/>
                <a:gd name="T5" fmla="*/ 26 h 75"/>
                <a:gd name="T6" fmla="*/ 11 w 25"/>
                <a:gd name="T7" fmla="*/ 37 h 75"/>
                <a:gd name="T8" fmla="*/ 9 w 25"/>
                <a:gd name="T9" fmla="*/ 50 h 75"/>
                <a:gd name="T10" fmla="*/ 0 w 25"/>
                <a:gd name="T11" fmla="*/ 71 h 75"/>
                <a:gd name="T12" fmla="*/ 5 w 25"/>
                <a:gd name="T13" fmla="*/ 74 h 75"/>
                <a:gd name="T14" fmla="*/ 11 w 25"/>
                <a:gd name="T15" fmla="*/ 65 h 75"/>
                <a:gd name="T16" fmla="*/ 17 w 25"/>
                <a:gd name="T17" fmla="*/ 59 h 75"/>
                <a:gd name="T18" fmla="*/ 20 w 25"/>
                <a:gd name="T19" fmla="*/ 53 h 75"/>
                <a:gd name="T20" fmla="*/ 20 w 25"/>
                <a:gd name="T21" fmla="*/ 34 h 75"/>
                <a:gd name="T22" fmla="*/ 23 w 25"/>
                <a:gd name="T23" fmla="*/ 12 h 75"/>
                <a:gd name="T24" fmla="*/ 18 w 25"/>
                <a:gd name="T25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75">
                  <a:moveTo>
                    <a:pt x="18" y="4"/>
                  </a:moveTo>
                  <a:cubicBezTo>
                    <a:pt x="18" y="4"/>
                    <a:pt x="20" y="9"/>
                    <a:pt x="18" y="12"/>
                  </a:cubicBezTo>
                  <a:cubicBezTo>
                    <a:pt x="16" y="15"/>
                    <a:pt x="12" y="23"/>
                    <a:pt x="12" y="26"/>
                  </a:cubicBezTo>
                  <a:cubicBezTo>
                    <a:pt x="12" y="28"/>
                    <a:pt x="10" y="31"/>
                    <a:pt x="11" y="37"/>
                  </a:cubicBezTo>
                  <a:cubicBezTo>
                    <a:pt x="11" y="43"/>
                    <a:pt x="15" y="44"/>
                    <a:pt x="9" y="50"/>
                  </a:cubicBezTo>
                  <a:cubicBezTo>
                    <a:pt x="4" y="57"/>
                    <a:pt x="1" y="69"/>
                    <a:pt x="0" y="71"/>
                  </a:cubicBezTo>
                  <a:cubicBezTo>
                    <a:pt x="2" y="73"/>
                    <a:pt x="3" y="75"/>
                    <a:pt x="5" y="74"/>
                  </a:cubicBezTo>
                  <a:cubicBezTo>
                    <a:pt x="6" y="73"/>
                    <a:pt x="9" y="70"/>
                    <a:pt x="11" y="65"/>
                  </a:cubicBezTo>
                  <a:cubicBezTo>
                    <a:pt x="11" y="63"/>
                    <a:pt x="14" y="61"/>
                    <a:pt x="17" y="59"/>
                  </a:cubicBezTo>
                  <a:cubicBezTo>
                    <a:pt x="18" y="57"/>
                    <a:pt x="20" y="55"/>
                    <a:pt x="20" y="53"/>
                  </a:cubicBezTo>
                  <a:cubicBezTo>
                    <a:pt x="21" y="46"/>
                    <a:pt x="21" y="42"/>
                    <a:pt x="20" y="34"/>
                  </a:cubicBezTo>
                  <a:cubicBezTo>
                    <a:pt x="19" y="27"/>
                    <a:pt x="21" y="17"/>
                    <a:pt x="23" y="12"/>
                  </a:cubicBezTo>
                  <a:cubicBezTo>
                    <a:pt x="25" y="8"/>
                    <a:pt x="20" y="0"/>
                    <a:pt x="18" y="4"/>
                  </a:cubicBezTo>
                </a:path>
              </a:pathLst>
            </a:custGeom>
            <a:solidFill>
              <a:srgbClr val="EA6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33"/>
            <p:cNvSpPr>
              <a:spLocks/>
            </p:cNvSpPr>
            <p:nvPr/>
          </p:nvSpPr>
          <p:spPr bwMode="auto">
            <a:xfrm>
              <a:off x="3506787" y="2484438"/>
              <a:ext cx="11113" cy="31750"/>
            </a:xfrm>
            <a:custGeom>
              <a:avLst/>
              <a:gdLst>
                <a:gd name="T0" fmla="*/ 13 w 18"/>
                <a:gd name="T1" fmla="*/ 3 h 52"/>
                <a:gd name="T2" fmla="*/ 13 w 18"/>
                <a:gd name="T3" fmla="*/ 8 h 52"/>
                <a:gd name="T4" fmla="*/ 9 w 18"/>
                <a:gd name="T5" fmla="*/ 18 h 52"/>
                <a:gd name="T6" fmla="*/ 8 w 18"/>
                <a:gd name="T7" fmla="*/ 26 h 52"/>
                <a:gd name="T8" fmla="*/ 7 w 18"/>
                <a:gd name="T9" fmla="*/ 35 h 52"/>
                <a:gd name="T10" fmla="*/ 0 w 18"/>
                <a:gd name="T11" fmla="*/ 49 h 52"/>
                <a:gd name="T12" fmla="*/ 3 w 18"/>
                <a:gd name="T13" fmla="*/ 51 h 52"/>
                <a:gd name="T14" fmla="*/ 8 w 18"/>
                <a:gd name="T15" fmla="*/ 45 h 52"/>
                <a:gd name="T16" fmla="*/ 14 w 18"/>
                <a:gd name="T17" fmla="*/ 36 h 52"/>
                <a:gd name="T18" fmla="*/ 14 w 18"/>
                <a:gd name="T19" fmla="*/ 24 h 52"/>
                <a:gd name="T20" fmla="*/ 16 w 18"/>
                <a:gd name="T21" fmla="*/ 9 h 52"/>
                <a:gd name="T22" fmla="*/ 13 w 18"/>
                <a:gd name="T23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52">
                  <a:moveTo>
                    <a:pt x="13" y="3"/>
                  </a:moveTo>
                  <a:cubicBezTo>
                    <a:pt x="13" y="3"/>
                    <a:pt x="14" y="6"/>
                    <a:pt x="13" y="8"/>
                  </a:cubicBezTo>
                  <a:cubicBezTo>
                    <a:pt x="12" y="10"/>
                    <a:pt x="9" y="16"/>
                    <a:pt x="9" y="18"/>
                  </a:cubicBezTo>
                  <a:cubicBezTo>
                    <a:pt x="8" y="19"/>
                    <a:pt x="7" y="22"/>
                    <a:pt x="8" y="26"/>
                  </a:cubicBezTo>
                  <a:cubicBezTo>
                    <a:pt x="8" y="30"/>
                    <a:pt x="11" y="30"/>
                    <a:pt x="7" y="35"/>
                  </a:cubicBezTo>
                  <a:cubicBezTo>
                    <a:pt x="3" y="40"/>
                    <a:pt x="1" y="48"/>
                    <a:pt x="0" y="49"/>
                  </a:cubicBezTo>
                  <a:cubicBezTo>
                    <a:pt x="2" y="51"/>
                    <a:pt x="2" y="52"/>
                    <a:pt x="3" y="51"/>
                  </a:cubicBezTo>
                  <a:cubicBezTo>
                    <a:pt x="5" y="51"/>
                    <a:pt x="7" y="48"/>
                    <a:pt x="8" y="45"/>
                  </a:cubicBezTo>
                  <a:cubicBezTo>
                    <a:pt x="8" y="42"/>
                    <a:pt x="13" y="41"/>
                    <a:pt x="14" y="36"/>
                  </a:cubicBezTo>
                  <a:cubicBezTo>
                    <a:pt x="15" y="32"/>
                    <a:pt x="14" y="29"/>
                    <a:pt x="14" y="24"/>
                  </a:cubicBezTo>
                  <a:cubicBezTo>
                    <a:pt x="14" y="19"/>
                    <a:pt x="14" y="12"/>
                    <a:pt x="16" y="9"/>
                  </a:cubicBezTo>
                  <a:cubicBezTo>
                    <a:pt x="18" y="5"/>
                    <a:pt x="14" y="0"/>
                    <a:pt x="13" y="3"/>
                  </a:cubicBezTo>
                </a:path>
              </a:pathLst>
            </a:custGeom>
            <a:solidFill>
              <a:srgbClr val="B24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34"/>
            <p:cNvSpPr>
              <a:spLocks/>
            </p:cNvSpPr>
            <p:nvPr/>
          </p:nvSpPr>
          <p:spPr bwMode="auto">
            <a:xfrm>
              <a:off x="3519487" y="2482850"/>
              <a:ext cx="12700" cy="38100"/>
            </a:xfrm>
            <a:custGeom>
              <a:avLst/>
              <a:gdLst>
                <a:gd name="T0" fmla="*/ 10 w 19"/>
                <a:gd name="T1" fmla="*/ 0 h 61"/>
                <a:gd name="T2" fmla="*/ 12 w 19"/>
                <a:gd name="T3" fmla="*/ 10 h 61"/>
                <a:gd name="T4" fmla="*/ 7 w 19"/>
                <a:gd name="T5" fmla="*/ 24 h 61"/>
                <a:gd name="T6" fmla="*/ 6 w 19"/>
                <a:gd name="T7" fmla="*/ 39 h 61"/>
                <a:gd name="T8" fmla="*/ 0 w 19"/>
                <a:gd name="T9" fmla="*/ 54 h 61"/>
                <a:gd name="T10" fmla="*/ 5 w 19"/>
                <a:gd name="T11" fmla="*/ 61 h 61"/>
                <a:gd name="T12" fmla="*/ 9 w 19"/>
                <a:gd name="T13" fmla="*/ 52 h 61"/>
                <a:gd name="T14" fmla="*/ 17 w 19"/>
                <a:gd name="T15" fmla="*/ 36 h 61"/>
                <a:gd name="T16" fmla="*/ 16 w 19"/>
                <a:gd name="T17" fmla="*/ 19 h 61"/>
                <a:gd name="T18" fmla="*/ 16 w 19"/>
                <a:gd name="T19" fmla="*/ 2 h 61"/>
                <a:gd name="T20" fmla="*/ 10 w 19"/>
                <a:gd name="T2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61">
                  <a:moveTo>
                    <a:pt x="10" y="0"/>
                  </a:moveTo>
                  <a:cubicBezTo>
                    <a:pt x="10" y="0"/>
                    <a:pt x="13" y="7"/>
                    <a:pt x="12" y="10"/>
                  </a:cubicBezTo>
                  <a:cubicBezTo>
                    <a:pt x="11" y="12"/>
                    <a:pt x="8" y="18"/>
                    <a:pt x="7" y="24"/>
                  </a:cubicBezTo>
                  <a:cubicBezTo>
                    <a:pt x="6" y="30"/>
                    <a:pt x="9" y="32"/>
                    <a:pt x="6" y="39"/>
                  </a:cubicBezTo>
                  <a:cubicBezTo>
                    <a:pt x="3" y="46"/>
                    <a:pt x="3" y="51"/>
                    <a:pt x="0" y="54"/>
                  </a:cubicBezTo>
                  <a:cubicBezTo>
                    <a:pt x="2" y="60"/>
                    <a:pt x="3" y="61"/>
                    <a:pt x="5" y="61"/>
                  </a:cubicBezTo>
                  <a:cubicBezTo>
                    <a:pt x="6" y="61"/>
                    <a:pt x="5" y="58"/>
                    <a:pt x="9" y="52"/>
                  </a:cubicBezTo>
                  <a:cubicBezTo>
                    <a:pt x="12" y="46"/>
                    <a:pt x="16" y="42"/>
                    <a:pt x="17" y="36"/>
                  </a:cubicBezTo>
                  <a:cubicBezTo>
                    <a:pt x="18" y="29"/>
                    <a:pt x="16" y="23"/>
                    <a:pt x="16" y="19"/>
                  </a:cubicBezTo>
                  <a:cubicBezTo>
                    <a:pt x="17" y="16"/>
                    <a:pt x="19" y="4"/>
                    <a:pt x="16" y="2"/>
                  </a:cubicBezTo>
                  <a:cubicBezTo>
                    <a:pt x="13" y="0"/>
                    <a:pt x="14" y="0"/>
                    <a:pt x="10" y="0"/>
                  </a:cubicBezTo>
                </a:path>
              </a:pathLst>
            </a:custGeom>
            <a:solidFill>
              <a:srgbClr val="EA6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235"/>
            <p:cNvSpPr>
              <a:spLocks/>
            </p:cNvSpPr>
            <p:nvPr/>
          </p:nvSpPr>
          <p:spPr bwMode="auto">
            <a:xfrm>
              <a:off x="3522662" y="2486025"/>
              <a:ext cx="7938" cy="30163"/>
            </a:xfrm>
            <a:custGeom>
              <a:avLst/>
              <a:gdLst>
                <a:gd name="T0" fmla="*/ 8 w 13"/>
                <a:gd name="T1" fmla="*/ 5 h 50"/>
                <a:gd name="T2" fmla="*/ 7 w 13"/>
                <a:gd name="T3" fmla="*/ 11 h 50"/>
                <a:gd name="T4" fmla="*/ 4 w 13"/>
                <a:gd name="T5" fmla="*/ 22 h 50"/>
                <a:gd name="T6" fmla="*/ 3 w 13"/>
                <a:gd name="T7" fmla="*/ 33 h 50"/>
                <a:gd name="T8" fmla="*/ 0 w 13"/>
                <a:gd name="T9" fmla="*/ 45 h 50"/>
                <a:gd name="T10" fmla="*/ 2 w 13"/>
                <a:gd name="T11" fmla="*/ 50 h 50"/>
                <a:gd name="T12" fmla="*/ 4 w 13"/>
                <a:gd name="T13" fmla="*/ 43 h 50"/>
                <a:gd name="T14" fmla="*/ 8 w 13"/>
                <a:gd name="T15" fmla="*/ 31 h 50"/>
                <a:gd name="T16" fmla="*/ 9 w 13"/>
                <a:gd name="T17" fmla="*/ 18 h 50"/>
                <a:gd name="T18" fmla="*/ 11 w 13"/>
                <a:gd name="T19" fmla="*/ 1 h 50"/>
                <a:gd name="T20" fmla="*/ 8 w 13"/>
                <a:gd name="T21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50">
                  <a:moveTo>
                    <a:pt x="8" y="5"/>
                  </a:moveTo>
                  <a:cubicBezTo>
                    <a:pt x="8" y="5"/>
                    <a:pt x="7" y="9"/>
                    <a:pt x="7" y="11"/>
                  </a:cubicBezTo>
                  <a:cubicBezTo>
                    <a:pt x="7" y="13"/>
                    <a:pt x="5" y="17"/>
                    <a:pt x="4" y="22"/>
                  </a:cubicBezTo>
                  <a:cubicBezTo>
                    <a:pt x="3" y="27"/>
                    <a:pt x="5" y="28"/>
                    <a:pt x="3" y="33"/>
                  </a:cubicBezTo>
                  <a:cubicBezTo>
                    <a:pt x="2" y="39"/>
                    <a:pt x="1" y="43"/>
                    <a:pt x="0" y="45"/>
                  </a:cubicBezTo>
                  <a:cubicBezTo>
                    <a:pt x="0" y="50"/>
                    <a:pt x="1" y="50"/>
                    <a:pt x="2" y="50"/>
                  </a:cubicBezTo>
                  <a:cubicBezTo>
                    <a:pt x="2" y="50"/>
                    <a:pt x="2" y="48"/>
                    <a:pt x="4" y="43"/>
                  </a:cubicBezTo>
                  <a:cubicBezTo>
                    <a:pt x="6" y="39"/>
                    <a:pt x="8" y="36"/>
                    <a:pt x="8" y="31"/>
                  </a:cubicBezTo>
                  <a:cubicBezTo>
                    <a:pt x="9" y="26"/>
                    <a:pt x="8" y="21"/>
                    <a:pt x="9" y="18"/>
                  </a:cubicBezTo>
                  <a:cubicBezTo>
                    <a:pt x="9" y="15"/>
                    <a:pt x="13" y="3"/>
                    <a:pt x="11" y="1"/>
                  </a:cubicBezTo>
                  <a:cubicBezTo>
                    <a:pt x="10" y="0"/>
                    <a:pt x="10" y="4"/>
                    <a:pt x="8" y="5"/>
                  </a:cubicBezTo>
                </a:path>
              </a:pathLst>
            </a:custGeom>
            <a:solidFill>
              <a:srgbClr val="B24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236"/>
            <p:cNvSpPr>
              <a:spLocks/>
            </p:cNvSpPr>
            <p:nvPr/>
          </p:nvSpPr>
          <p:spPr bwMode="auto">
            <a:xfrm>
              <a:off x="3530600" y="2489200"/>
              <a:ext cx="7938" cy="33338"/>
            </a:xfrm>
            <a:custGeom>
              <a:avLst/>
              <a:gdLst>
                <a:gd name="T0" fmla="*/ 13 w 14"/>
                <a:gd name="T1" fmla="*/ 0 h 54"/>
                <a:gd name="T2" fmla="*/ 13 w 14"/>
                <a:gd name="T3" fmla="*/ 27 h 54"/>
                <a:gd name="T4" fmla="*/ 11 w 14"/>
                <a:gd name="T5" fmla="*/ 43 h 54"/>
                <a:gd name="T6" fmla="*/ 6 w 14"/>
                <a:gd name="T7" fmla="*/ 51 h 54"/>
                <a:gd name="T8" fmla="*/ 3 w 14"/>
                <a:gd name="T9" fmla="*/ 49 h 54"/>
                <a:gd name="T10" fmla="*/ 7 w 14"/>
                <a:gd name="T11" fmla="*/ 38 h 54"/>
                <a:gd name="T12" fmla="*/ 6 w 14"/>
                <a:gd name="T13" fmla="*/ 27 h 54"/>
                <a:gd name="T14" fmla="*/ 13 w 14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54">
                  <a:moveTo>
                    <a:pt x="13" y="0"/>
                  </a:moveTo>
                  <a:cubicBezTo>
                    <a:pt x="13" y="0"/>
                    <a:pt x="13" y="20"/>
                    <a:pt x="13" y="27"/>
                  </a:cubicBezTo>
                  <a:cubicBezTo>
                    <a:pt x="12" y="34"/>
                    <a:pt x="14" y="37"/>
                    <a:pt x="11" y="43"/>
                  </a:cubicBezTo>
                  <a:cubicBezTo>
                    <a:pt x="8" y="49"/>
                    <a:pt x="6" y="51"/>
                    <a:pt x="6" y="51"/>
                  </a:cubicBezTo>
                  <a:cubicBezTo>
                    <a:pt x="6" y="51"/>
                    <a:pt x="0" y="54"/>
                    <a:pt x="3" y="49"/>
                  </a:cubicBezTo>
                  <a:cubicBezTo>
                    <a:pt x="6" y="45"/>
                    <a:pt x="6" y="42"/>
                    <a:pt x="7" y="38"/>
                  </a:cubicBezTo>
                  <a:cubicBezTo>
                    <a:pt x="8" y="34"/>
                    <a:pt x="6" y="35"/>
                    <a:pt x="6" y="27"/>
                  </a:cubicBezTo>
                  <a:cubicBezTo>
                    <a:pt x="6" y="19"/>
                    <a:pt x="4" y="1"/>
                    <a:pt x="13" y="0"/>
                  </a:cubicBezTo>
                </a:path>
              </a:pathLst>
            </a:custGeom>
            <a:solidFill>
              <a:srgbClr val="EA6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37"/>
            <p:cNvSpPr>
              <a:spLocks/>
            </p:cNvSpPr>
            <p:nvPr/>
          </p:nvSpPr>
          <p:spPr bwMode="auto">
            <a:xfrm>
              <a:off x="3532187" y="2492375"/>
              <a:ext cx="4763" cy="28575"/>
            </a:xfrm>
            <a:custGeom>
              <a:avLst/>
              <a:gdLst>
                <a:gd name="T0" fmla="*/ 9 w 9"/>
                <a:gd name="T1" fmla="*/ 0 h 47"/>
                <a:gd name="T2" fmla="*/ 8 w 9"/>
                <a:gd name="T3" fmla="*/ 23 h 47"/>
                <a:gd name="T4" fmla="*/ 7 w 9"/>
                <a:gd name="T5" fmla="*/ 37 h 47"/>
                <a:gd name="T6" fmla="*/ 4 w 9"/>
                <a:gd name="T7" fmla="*/ 44 h 47"/>
                <a:gd name="T8" fmla="*/ 2 w 9"/>
                <a:gd name="T9" fmla="*/ 43 h 47"/>
                <a:gd name="T10" fmla="*/ 5 w 9"/>
                <a:gd name="T11" fmla="*/ 33 h 47"/>
                <a:gd name="T12" fmla="*/ 5 w 9"/>
                <a:gd name="T13" fmla="*/ 23 h 47"/>
                <a:gd name="T14" fmla="*/ 9 w 9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7">
                  <a:moveTo>
                    <a:pt x="9" y="0"/>
                  </a:moveTo>
                  <a:cubicBezTo>
                    <a:pt x="9" y="0"/>
                    <a:pt x="9" y="17"/>
                    <a:pt x="8" y="23"/>
                  </a:cubicBezTo>
                  <a:cubicBezTo>
                    <a:pt x="8" y="29"/>
                    <a:pt x="8" y="32"/>
                    <a:pt x="7" y="37"/>
                  </a:cubicBezTo>
                  <a:cubicBezTo>
                    <a:pt x="5" y="42"/>
                    <a:pt x="4" y="44"/>
                    <a:pt x="4" y="44"/>
                  </a:cubicBezTo>
                  <a:cubicBezTo>
                    <a:pt x="4" y="44"/>
                    <a:pt x="0" y="47"/>
                    <a:pt x="2" y="43"/>
                  </a:cubicBezTo>
                  <a:cubicBezTo>
                    <a:pt x="4" y="38"/>
                    <a:pt x="4" y="37"/>
                    <a:pt x="5" y="33"/>
                  </a:cubicBezTo>
                  <a:cubicBezTo>
                    <a:pt x="5" y="29"/>
                    <a:pt x="4" y="30"/>
                    <a:pt x="5" y="23"/>
                  </a:cubicBezTo>
                  <a:cubicBezTo>
                    <a:pt x="5" y="16"/>
                    <a:pt x="5" y="1"/>
                    <a:pt x="9" y="0"/>
                  </a:cubicBezTo>
                </a:path>
              </a:pathLst>
            </a:custGeom>
            <a:solidFill>
              <a:srgbClr val="B24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238"/>
            <p:cNvSpPr>
              <a:spLocks/>
            </p:cNvSpPr>
            <p:nvPr/>
          </p:nvSpPr>
          <p:spPr bwMode="auto">
            <a:xfrm>
              <a:off x="3540125" y="2495550"/>
              <a:ext cx="12700" cy="28575"/>
            </a:xfrm>
            <a:custGeom>
              <a:avLst/>
              <a:gdLst>
                <a:gd name="T0" fmla="*/ 8 w 20"/>
                <a:gd name="T1" fmla="*/ 1 h 47"/>
                <a:gd name="T2" fmla="*/ 15 w 20"/>
                <a:gd name="T3" fmla="*/ 10 h 47"/>
                <a:gd name="T4" fmla="*/ 17 w 20"/>
                <a:gd name="T5" fmla="*/ 20 h 47"/>
                <a:gd name="T6" fmla="*/ 13 w 20"/>
                <a:gd name="T7" fmla="*/ 38 h 47"/>
                <a:gd name="T8" fmla="*/ 3 w 20"/>
                <a:gd name="T9" fmla="*/ 43 h 47"/>
                <a:gd name="T10" fmla="*/ 5 w 20"/>
                <a:gd name="T11" fmla="*/ 33 h 47"/>
                <a:gd name="T12" fmla="*/ 4 w 20"/>
                <a:gd name="T13" fmla="*/ 19 h 47"/>
                <a:gd name="T14" fmla="*/ 8 w 20"/>
                <a:gd name="T15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47">
                  <a:moveTo>
                    <a:pt x="8" y="1"/>
                  </a:moveTo>
                  <a:cubicBezTo>
                    <a:pt x="9" y="0"/>
                    <a:pt x="13" y="6"/>
                    <a:pt x="15" y="10"/>
                  </a:cubicBezTo>
                  <a:cubicBezTo>
                    <a:pt x="17" y="14"/>
                    <a:pt x="19" y="14"/>
                    <a:pt x="17" y="20"/>
                  </a:cubicBezTo>
                  <a:cubicBezTo>
                    <a:pt x="16" y="26"/>
                    <a:pt x="20" y="33"/>
                    <a:pt x="13" y="38"/>
                  </a:cubicBezTo>
                  <a:cubicBezTo>
                    <a:pt x="7" y="43"/>
                    <a:pt x="5" y="47"/>
                    <a:pt x="3" y="43"/>
                  </a:cubicBezTo>
                  <a:cubicBezTo>
                    <a:pt x="0" y="38"/>
                    <a:pt x="3" y="35"/>
                    <a:pt x="5" y="33"/>
                  </a:cubicBezTo>
                  <a:cubicBezTo>
                    <a:pt x="7" y="30"/>
                    <a:pt x="6" y="24"/>
                    <a:pt x="4" y="19"/>
                  </a:cubicBezTo>
                  <a:cubicBezTo>
                    <a:pt x="2" y="15"/>
                    <a:pt x="1" y="6"/>
                    <a:pt x="8" y="1"/>
                  </a:cubicBezTo>
                </a:path>
              </a:pathLst>
            </a:custGeom>
            <a:solidFill>
              <a:srgbClr val="975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39"/>
            <p:cNvSpPr>
              <a:spLocks/>
            </p:cNvSpPr>
            <p:nvPr/>
          </p:nvSpPr>
          <p:spPr bwMode="auto">
            <a:xfrm>
              <a:off x="3541712" y="2498725"/>
              <a:ext cx="7938" cy="22225"/>
            </a:xfrm>
            <a:custGeom>
              <a:avLst/>
              <a:gdLst>
                <a:gd name="T0" fmla="*/ 5 w 13"/>
                <a:gd name="T1" fmla="*/ 1 h 36"/>
                <a:gd name="T2" fmla="*/ 11 w 13"/>
                <a:gd name="T3" fmla="*/ 7 h 36"/>
                <a:gd name="T4" fmla="*/ 12 w 13"/>
                <a:gd name="T5" fmla="*/ 15 h 36"/>
                <a:gd name="T6" fmla="*/ 9 w 13"/>
                <a:gd name="T7" fmla="*/ 28 h 36"/>
                <a:gd name="T8" fmla="*/ 2 w 13"/>
                <a:gd name="T9" fmla="*/ 32 h 36"/>
                <a:gd name="T10" fmla="*/ 3 w 13"/>
                <a:gd name="T11" fmla="*/ 24 h 36"/>
                <a:gd name="T12" fmla="*/ 3 w 13"/>
                <a:gd name="T13" fmla="*/ 15 h 36"/>
                <a:gd name="T14" fmla="*/ 5 w 13"/>
                <a:gd name="T1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6">
                  <a:moveTo>
                    <a:pt x="5" y="1"/>
                  </a:moveTo>
                  <a:cubicBezTo>
                    <a:pt x="6" y="0"/>
                    <a:pt x="9" y="4"/>
                    <a:pt x="11" y="7"/>
                  </a:cubicBezTo>
                  <a:cubicBezTo>
                    <a:pt x="12" y="10"/>
                    <a:pt x="13" y="10"/>
                    <a:pt x="12" y="15"/>
                  </a:cubicBezTo>
                  <a:cubicBezTo>
                    <a:pt x="11" y="19"/>
                    <a:pt x="13" y="25"/>
                    <a:pt x="9" y="28"/>
                  </a:cubicBezTo>
                  <a:cubicBezTo>
                    <a:pt x="5" y="32"/>
                    <a:pt x="3" y="36"/>
                    <a:pt x="2" y="32"/>
                  </a:cubicBezTo>
                  <a:cubicBezTo>
                    <a:pt x="0" y="28"/>
                    <a:pt x="2" y="27"/>
                    <a:pt x="3" y="24"/>
                  </a:cubicBezTo>
                  <a:cubicBezTo>
                    <a:pt x="5" y="22"/>
                    <a:pt x="4" y="18"/>
                    <a:pt x="3" y="15"/>
                  </a:cubicBezTo>
                  <a:cubicBezTo>
                    <a:pt x="2" y="11"/>
                    <a:pt x="1" y="4"/>
                    <a:pt x="5" y="1"/>
                  </a:cubicBezTo>
                </a:path>
              </a:pathLst>
            </a:custGeom>
            <a:solidFill>
              <a:srgbClr val="592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40"/>
            <p:cNvSpPr>
              <a:spLocks/>
            </p:cNvSpPr>
            <p:nvPr/>
          </p:nvSpPr>
          <p:spPr bwMode="auto">
            <a:xfrm>
              <a:off x="3451225" y="2476500"/>
              <a:ext cx="14288" cy="9525"/>
            </a:xfrm>
            <a:custGeom>
              <a:avLst/>
              <a:gdLst>
                <a:gd name="T0" fmla="*/ 9 w 23"/>
                <a:gd name="T1" fmla="*/ 4 h 16"/>
                <a:gd name="T2" fmla="*/ 0 w 23"/>
                <a:gd name="T3" fmla="*/ 0 h 16"/>
                <a:gd name="T4" fmla="*/ 7 w 23"/>
                <a:gd name="T5" fmla="*/ 2 h 16"/>
                <a:gd name="T6" fmla="*/ 17 w 23"/>
                <a:gd name="T7" fmla="*/ 8 h 16"/>
                <a:gd name="T8" fmla="*/ 23 w 23"/>
                <a:gd name="T9" fmla="*/ 16 h 16"/>
                <a:gd name="T10" fmla="*/ 16 w 23"/>
                <a:gd name="T11" fmla="*/ 10 h 16"/>
                <a:gd name="T12" fmla="*/ 9 w 23"/>
                <a:gd name="T1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6">
                  <a:moveTo>
                    <a:pt x="9" y="4"/>
                  </a:moveTo>
                  <a:cubicBezTo>
                    <a:pt x="5" y="2"/>
                    <a:pt x="2" y="2"/>
                    <a:pt x="0" y="0"/>
                  </a:cubicBezTo>
                  <a:cubicBezTo>
                    <a:pt x="0" y="0"/>
                    <a:pt x="4" y="1"/>
                    <a:pt x="7" y="2"/>
                  </a:cubicBezTo>
                  <a:cubicBezTo>
                    <a:pt x="11" y="4"/>
                    <a:pt x="15" y="7"/>
                    <a:pt x="17" y="8"/>
                  </a:cubicBezTo>
                  <a:cubicBezTo>
                    <a:pt x="20" y="11"/>
                    <a:pt x="22" y="16"/>
                    <a:pt x="23" y="16"/>
                  </a:cubicBezTo>
                  <a:cubicBezTo>
                    <a:pt x="20" y="15"/>
                    <a:pt x="19" y="12"/>
                    <a:pt x="16" y="10"/>
                  </a:cubicBezTo>
                  <a:cubicBezTo>
                    <a:pt x="14" y="9"/>
                    <a:pt x="11" y="5"/>
                    <a:pt x="9" y="4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241"/>
            <p:cNvSpPr>
              <a:spLocks/>
            </p:cNvSpPr>
            <p:nvPr/>
          </p:nvSpPr>
          <p:spPr bwMode="auto">
            <a:xfrm>
              <a:off x="3451225" y="2479675"/>
              <a:ext cx="12700" cy="7938"/>
            </a:xfrm>
            <a:custGeom>
              <a:avLst/>
              <a:gdLst>
                <a:gd name="T0" fmla="*/ 7 w 21"/>
                <a:gd name="T1" fmla="*/ 4 h 14"/>
                <a:gd name="T2" fmla="*/ 0 w 21"/>
                <a:gd name="T3" fmla="*/ 1 h 14"/>
                <a:gd name="T4" fmla="*/ 7 w 21"/>
                <a:gd name="T5" fmla="*/ 2 h 14"/>
                <a:gd name="T6" fmla="*/ 13 w 21"/>
                <a:gd name="T7" fmla="*/ 7 h 14"/>
                <a:gd name="T8" fmla="*/ 21 w 21"/>
                <a:gd name="T9" fmla="*/ 14 h 14"/>
                <a:gd name="T10" fmla="*/ 12 w 21"/>
                <a:gd name="T11" fmla="*/ 9 h 14"/>
                <a:gd name="T12" fmla="*/ 7 w 21"/>
                <a:gd name="T1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4">
                  <a:moveTo>
                    <a:pt x="7" y="4"/>
                  </a:moveTo>
                  <a:cubicBezTo>
                    <a:pt x="5" y="2"/>
                    <a:pt x="2" y="2"/>
                    <a:pt x="0" y="1"/>
                  </a:cubicBezTo>
                  <a:cubicBezTo>
                    <a:pt x="0" y="1"/>
                    <a:pt x="3" y="0"/>
                    <a:pt x="7" y="2"/>
                  </a:cubicBezTo>
                  <a:cubicBezTo>
                    <a:pt x="9" y="3"/>
                    <a:pt x="12" y="6"/>
                    <a:pt x="13" y="7"/>
                  </a:cubicBezTo>
                  <a:cubicBezTo>
                    <a:pt x="17" y="9"/>
                    <a:pt x="20" y="14"/>
                    <a:pt x="21" y="14"/>
                  </a:cubicBezTo>
                  <a:cubicBezTo>
                    <a:pt x="17" y="13"/>
                    <a:pt x="16" y="11"/>
                    <a:pt x="12" y="9"/>
                  </a:cubicBezTo>
                  <a:cubicBezTo>
                    <a:pt x="11" y="8"/>
                    <a:pt x="10" y="5"/>
                    <a:pt x="7" y="4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242"/>
            <p:cNvSpPr>
              <a:spLocks/>
            </p:cNvSpPr>
            <p:nvPr/>
          </p:nvSpPr>
          <p:spPr bwMode="auto">
            <a:xfrm>
              <a:off x="3451225" y="2484438"/>
              <a:ext cx="12700" cy="4763"/>
            </a:xfrm>
            <a:custGeom>
              <a:avLst/>
              <a:gdLst>
                <a:gd name="T0" fmla="*/ 0 w 19"/>
                <a:gd name="T1" fmla="*/ 0 h 7"/>
                <a:gd name="T2" fmla="*/ 10 w 19"/>
                <a:gd name="T3" fmla="*/ 1 h 7"/>
                <a:gd name="T4" fmla="*/ 19 w 19"/>
                <a:gd name="T5" fmla="*/ 7 h 7"/>
                <a:gd name="T6" fmla="*/ 10 w 19"/>
                <a:gd name="T7" fmla="*/ 3 h 7"/>
                <a:gd name="T8" fmla="*/ 0 w 1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7">
                  <a:moveTo>
                    <a:pt x="0" y="0"/>
                  </a:moveTo>
                  <a:cubicBezTo>
                    <a:pt x="0" y="0"/>
                    <a:pt x="7" y="0"/>
                    <a:pt x="10" y="1"/>
                  </a:cubicBezTo>
                  <a:cubicBezTo>
                    <a:pt x="14" y="3"/>
                    <a:pt x="18" y="7"/>
                    <a:pt x="19" y="7"/>
                  </a:cubicBezTo>
                  <a:cubicBezTo>
                    <a:pt x="15" y="6"/>
                    <a:pt x="13" y="5"/>
                    <a:pt x="10" y="3"/>
                  </a:cubicBezTo>
                  <a:cubicBezTo>
                    <a:pt x="6" y="2"/>
                    <a:pt x="4" y="1"/>
                    <a:pt x="0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43"/>
            <p:cNvSpPr>
              <a:spLocks/>
            </p:cNvSpPr>
            <p:nvPr/>
          </p:nvSpPr>
          <p:spPr bwMode="auto">
            <a:xfrm>
              <a:off x="3452812" y="2490788"/>
              <a:ext cx="9525" cy="0"/>
            </a:xfrm>
            <a:custGeom>
              <a:avLst/>
              <a:gdLst>
                <a:gd name="T0" fmla="*/ 16 w 16"/>
                <a:gd name="T1" fmla="*/ 2 h 2"/>
                <a:gd name="T2" fmla="*/ 10 w 16"/>
                <a:gd name="T3" fmla="*/ 0 h 2"/>
                <a:gd name="T4" fmla="*/ 5 w 16"/>
                <a:gd name="T5" fmla="*/ 1 h 2"/>
                <a:gd name="T6" fmla="*/ 0 w 16"/>
                <a:gd name="T7" fmla="*/ 0 h 2"/>
                <a:gd name="T8" fmla="*/ 3 w 16"/>
                <a:gd name="T9" fmla="*/ 1 h 2"/>
                <a:gd name="T10" fmla="*/ 16 w 16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">
                  <a:moveTo>
                    <a:pt x="16" y="2"/>
                  </a:moveTo>
                  <a:cubicBezTo>
                    <a:pt x="16" y="2"/>
                    <a:pt x="13" y="0"/>
                    <a:pt x="10" y="0"/>
                  </a:cubicBezTo>
                  <a:cubicBezTo>
                    <a:pt x="8" y="0"/>
                    <a:pt x="8" y="1"/>
                    <a:pt x="5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1" y="1"/>
                    <a:pt x="0" y="1"/>
                    <a:pt x="3" y="1"/>
                  </a:cubicBezTo>
                  <a:cubicBezTo>
                    <a:pt x="6" y="2"/>
                    <a:pt x="11" y="0"/>
                    <a:pt x="16" y="2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244"/>
            <p:cNvSpPr>
              <a:spLocks/>
            </p:cNvSpPr>
            <p:nvPr/>
          </p:nvSpPr>
          <p:spPr bwMode="auto">
            <a:xfrm>
              <a:off x="3451225" y="2493963"/>
              <a:ext cx="9525" cy="1588"/>
            </a:xfrm>
            <a:custGeom>
              <a:avLst/>
              <a:gdLst>
                <a:gd name="T0" fmla="*/ 16 w 16"/>
                <a:gd name="T1" fmla="*/ 0 h 4"/>
                <a:gd name="T2" fmla="*/ 7 w 16"/>
                <a:gd name="T3" fmla="*/ 1 h 4"/>
                <a:gd name="T4" fmla="*/ 0 w 16"/>
                <a:gd name="T5" fmla="*/ 0 h 4"/>
                <a:gd name="T6" fmla="*/ 16 w 1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">
                  <a:moveTo>
                    <a:pt x="16" y="0"/>
                  </a:moveTo>
                  <a:cubicBezTo>
                    <a:pt x="16" y="0"/>
                    <a:pt x="10" y="1"/>
                    <a:pt x="7" y="1"/>
                  </a:cubicBezTo>
                  <a:cubicBezTo>
                    <a:pt x="4" y="0"/>
                    <a:pt x="4" y="1"/>
                    <a:pt x="0" y="0"/>
                  </a:cubicBezTo>
                  <a:cubicBezTo>
                    <a:pt x="3" y="2"/>
                    <a:pt x="9" y="4"/>
                    <a:pt x="16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245"/>
            <p:cNvSpPr>
              <a:spLocks/>
            </p:cNvSpPr>
            <p:nvPr/>
          </p:nvSpPr>
          <p:spPr bwMode="auto">
            <a:xfrm>
              <a:off x="3449637" y="2495550"/>
              <a:ext cx="11113" cy="3175"/>
            </a:xfrm>
            <a:custGeom>
              <a:avLst/>
              <a:gdLst>
                <a:gd name="T0" fmla="*/ 17 w 17"/>
                <a:gd name="T1" fmla="*/ 0 h 6"/>
                <a:gd name="T2" fmla="*/ 9 w 17"/>
                <a:gd name="T3" fmla="*/ 4 h 6"/>
                <a:gd name="T4" fmla="*/ 0 w 17"/>
                <a:gd name="T5" fmla="*/ 6 h 6"/>
                <a:gd name="T6" fmla="*/ 8 w 17"/>
                <a:gd name="T7" fmla="*/ 2 h 6"/>
                <a:gd name="T8" fmla="*/ 17 w 1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17" y="0"/>
                  </a:moveTo>
                  <a:cubicBezTo>
                    <a:pt x="17" y="0"/>
                    <a:pt x="12" y="4"/>
                    <a:pt x="9" y="4"/>
                  </a:cubicBezTo>
                  <a:cubicBezTo>
                    <a:pt x="7" y="3"/>
                    <a:pt x="1" y="4"/>
                    <a:pt x="0" y="6"/>
                  </a:cubicBezTo>
                  <a:cubicBezTo>
                    <a:pt x="1" y="4"/>
                    <a:pt x="5" y="2"/>
                    <a:pt x="8" y="2"/>
                  </a:cubicBezTo>
                  <a:cubicBezTo>
                    <a:pt x="10" y="1"/>
                    <a:pt x="13" y="2"/>
                    <a:pt x="17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246"/>
            <p:cNvSpPr>
              <a:spLocks/>
            </p:cNvSpPr>
            <p:nvPr/>
          </p:nvSpPr>
          <p:spPr bwMode="auto">
            <a:xfrm>
              <a:off x="3449637" y="2498725"/>
              <a:ext cx="11113" cy="7938"/>
            </a:xfrm>
            <a:custGeom>
              <a:avLst/>
              <a:gdLst>
                <a:gd name="T0" fmla="*/ 18 w 18"/>
                <a:gd name="T1" fmla="*/ 0 h 13"/>
                <a:gd name="T2" fmla="*/ 7 w 18"/>
                <a:gd name="T3" fmla="*/ 4 h 13"/>
                <a:gd name="T4" fmla="*/ 0 w 18"/>
                <a:gd name="T5" fmla="*/ 13 h 13"/>
                <a:gd name="T6" fmla="*/ 8 w 18"/>
                <a:gd name="T7" fmla="*/ 6 h 13"/>
                <a:gd name="T8" fmla="*/ 18 w 18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8" y="0"/>
                  </a:moveTo>
                  <a:cubicBezTo>
                    <a:pt x="18" y="0"/>
                    <a:pt x="12" y="4"/>
                    <a:pt x="7" y="4"/>
                  </a:cubicBezTo>
                  <a:cubicBezTo>
                    <a:pt x="2" y="5"/>
                    <a:pt x="0" y="13"/>
                    <a:pt x="0" y="13"/>
                  </a:cubicBezTo>
                  <a:cubicBezTo>
                    <a:pt x="3" y="10"/>
                    <a:pt x="4" y="6"/>
                    <a:pt x="8" y="6"/>
                  </a:cubicBezTo>
                  <a:cubicBezTo>
                    <a:pt x="11" y="6"/>
                    <a:pt x="18" y="3"/>
                    <a:pt x="18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247"/>
            <p:cNvSpPr>
              <a:spLocks/>
            </p:cNvSpPr>
            <p:nvPr/>
          </p:nvSpPr>
          <p:spPr bwMode="auto">
            <a:xfrm>
              <a:off x="3449637" y="2500313"/>
              <a:ext cx="11113" cy="9525"/>
            </a:xfrm>
            <a:custGeom>
              <a:avLst/>
              <a:gdLst>
                <a:gd name="T0" fmla="*/ 19 w 19"/>
                <a:gd name="T1" fmla="*/ 0 h 16"/>
                <a:gd name="T2" fmla="*/ 8 w 19"/>
                <a:gd name="T3" fmla="*/ 7 h 16"/>
                <a:gd name="T4" fmla="*/ 0 w 19"/>
                <a:gd name="T5" fmla="*/ 15 h 16"/>
                <a:gd name="T6" fmla="*/ 8 w 19"/>
                <a:gd name="T7" fmla="*/ 9 h 16"/>
                <a:gd name="T8" fmla="*/ 19 w 1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9" y="0"/>
                  </a:moveTo>
                  <a:cubicBezTo>
                    <a:pt x="19" y="0"/>
                    <a:pt x="11" y="4"/>
                    <a:pt x="8" y="7"/>
                  </a:cubicBezTo>
                  <a:cubicBezTo>
                    <a:pt x="5" y="9"/>
                    <a:pt x="4" y="14"/>
                    <a:pt x="0" y="15"/>
                  </a:cubicBezTo>
                  <a:cubicBezTo>
                    <a:pt x="3" y="16"/>
                    <a:pt x="5" y="11"/>
                    <a:pt x="8" y="9"/>
                  </a:cubicBezTo>
                  <a:cubicBezTo>
                    <a:pt x="11" y="6"/>
                    <a:pt x="17" y="3"/>
                    <a:pt x="19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48"/>
            <p:cNvSpPr>
              <a:spLocks/>
            </p:cNvSpPr>
            <p:nvPr/>
          </p:nvSpPr>
          <p:spPr bwMode="auto">
            <a:xfrm>
              <a:off x="3449637" y="2501900"/>
              <a:ext cx="12700" cy="11113"/>
            </a:xfrm>
            <a:custGeom>
              <a:avLst/>
              <a:gdLst>
                <a:gd name="T0" fmla="*/ 19 w 19"/>
                <a:gd name="T1" fmla="*/ 0 h 18"/>
                <a:gd name="T2" fmla="*/ 12 w 19"/>
                <a:gd name="T3" fmla="*/ 8 h 18"/>
                <a:gd name="T4" fmla="*/ 0 w 19"/>
                <a:gd name="T5" fmla="*/ 18 h 18"/>
                <a:gd name="T6" fmla="*/ 13 w 19"/>
                <a:gd name="T7" fmla="*/ 10 h 18"/>
                <a:gd name="T8" fmla="*/ 19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9" y="0"/>
                  </a:moveTo>
                  <a:cubicBezTo>
                    <a:pt x="19" y="0"/>
                    <a:pt x="16" y="7"/>
                    <a:pt x="12" y="8"/>
                  </a:cubicBezTo>
                  <a:cubicBezTo>
                    <a:pt x="7" y="10"/>
                    <a:pt x="2" y="15"/>
                    <a:pt x="0" y="18"/>
                  </a:cubicBezTo>
                  <a:cubicBezTo>
                    <a:pt x="4" y="16"/>
                    <a:pt x="7" y="11"/>
                    <a:pt x="13" y="10"/>
                  </a:cubicBezTo>
                  <a:cubicBezTo>
                    <a:pt x="19" y="9"/>
                    <a:pt x="19" y="3"/>
                    <a:pt x="19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249"/>
            <p:cNvSpPr>
              <a:spLocks/>
            </p:cNvSpPr>
            <p:nvPr/>
          </p:nvSpPr>
          <p:spPr bwMode="auto">
            <a:xfrm>
              <a:off x="3451225" y="2503488"/>
              <a:ext cx="14288" cy="11113"/>
            </a:xfrm>
            <a:custGeom>
              <a:avLst/>
              <a:gdLst>
                <a:gd name="T0" fmla="*/ 23 w 23"/>
                <a:gd name="T1" fmla="*/ 0 h 17"/>
                <a:gd name="T2" fmla="*/ 17 w 23"/>
                <a:gd name="T3" fmla="*/ 7 h 17"/>
                <a:gd name="T4" fmla="*/ 1 w 23"/>
                <a:gd name="T5" fmla="*/ 17 h 17"/>
                <a:gd name="T6" fmla="*/ 18 w 23"/>
                <a:gd name="T7" fmla="*/ 8 h 17"/>
                <a:gd name="T8" fmla="*/ 23 w 2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23" y="0"/>
                  </a:moveTo>
                  <a:cubicBezTo>
                    <a:pt x="23" y="0"/>
                    <a:pt x="21" y="5"/>
                    <a:pt x="17" y="7"/>
                  </a:cubicBezTo>
                  <a:cubicBezTo>
                    <a:pt x="13" y="8"/>
                    <a:pt x="0" y="13"/>
                    <a:pt x="1" y="17"/>
                  </a:cubicBezTo>
                  <a:cubicBezTo>
                    <a:pt x="4" y="14"/>
                    <a:pt x="10" y="10"/>
                    <a:pt x="18" y="8"/>
                  </a:cubicBezTo>
                  <a:cubicBezTo>
                    <a:pt x="21" y="8"/>
                    <a:pt x="23" y="0"/>
                    <a:pt x="23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250"/>
            <p:cNvSpPr>
              <a:spLocks/>
            </p:cNvSpPr>
            <p:nvPr/>
          </p:nvSpPr>
          <p:spPr bwMode="auto">
            <a:xfrm>
              <a:off x="3559175" y="2501900"/>
              <a:ext cx="11113" cy="22225"/>
            </a:xfrm>
            <a:custGeom>
              <a:avLst/>
              <a:gdLst>
                <a:gd name="T0" fmla="*/ 17 w 18"/>
                <a:gd name="T1" fmla="*/ 36 h 37"/>
                <a:gd name="T2" fmla="*/ 14 w 18"/>
                <a:gd name="T3" fmla="*/ 16 h 37"/>
                <a:gd name="T4" fmla="*/ 5 w 18"/>
                <a:gd name="T5" fmla="*/ 10 h 37"/>
                <a:gd name="T6" fmla="*/ 2 w 18"/>
                <a:gd name="T7" fmla="*/ 24 h 37"/>
                <a:gd name="T8" fmla="*/ 7 w 18"/>
                <a:gd name="T9" fmla="*/ 28 h 37"/>
                <a:gd name="T10" fmla="*/ 17 w 18"/>
                <a:gd name="T11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7">
                  <a:moveTo>
                    <a:pt x="17" y="36"/>
                  </a:moveTo>
                  <a:cubicBezTo>
                    <a:pt x="17" y="36"/>
                    <a:pt x="9" y="31"/>
                    <a:pt x="14" y="16"/>
                  </a:cubicBezTo>
                  <a:cubicBezTo>
                    <a:pt x="18" y="0"/>
                    <a:pt x="7" y="6"/>
                    <a:pt x="5" y="10"/>
                  </a:cubicBezTo>
                  <a:cubicBezTo>
                    <a:pt x="3" y="15"/>
                    <a:pt x="0" y="22"/>
                    <a:pt x="2" y="24"/>
                  </a:cubicBezTo>
                  <a:cubicBezTo>
                    <a:pt x="5" y="27"/>
                    <a:pt x="3" y="24"/>
                    <a:pt x="7" y="28"/>
                  </a:cubicBezTo>
                  <a:cubicBezTo>
                    <a:pt x="11" y="33"/>
                    <a:pt x="12" y="37"/>
                    <a:pt x="17" y="36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51"/>
            <p:cNvSpPr>
              <a:spLocks/>
            </p:cNvSpPr>
            <p:nvPr/>
          </p:nvSpPr>
          <p:spPr bwMode="auto">
            <a:xfrm>
              <a:off x="3571875" y="2501900"/>
              <a:ext cx="4763" cy="6350"/>
            </a:xfrm>
            <a:custGeom>
              <a:avLst/>
              <a:gdLst>
                <a:gd name="T0" fmla="*/ 9 w 10"/>
                <a:gd name="T1" fmla="*/ 6 h 10"/>
                <a:gd name="T2" fmla="*/ 4 w 10"/>
                <a:gd name="T3" fmla="*/ 10 h 10"/>
                <a:gd name="T4" fmla="*/ 0 w 10"/>
                <a:gd name="T5" fmla="*/ 4 h 10"/>
                <a:gd name="T6" fmla="*/ 5 w 10"/>
                <a:gd name="T7" fmla="*/ 0 h 10"/>
                <a:gd name="T8" fmla="*/ 9 w 10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6"/>
                  </a:moveTo>
                  <a:cubicBezTo>
                    <a:pt x="9" y="8"/>
                    <a:pt x="7" y="10"/>
                    <a:pt x="4" y="10"/>
                  </a:cubicBezTo>
                  <a:cubicBezTo>
                    <a:pt x="2" y="10"/>
                    <a:pt x="0" y="7"/>
                    <a:pt x="0" y="4"/>
                  </a:cubicBezTo>
                  <a:cubicBezTo>
                    <a:pt x="1" y="2"/>
                    <a:pt x="3" y="0"/>
                    <a:pt x="5" y="0"/>
                  </a:cubicBezTo>
                  <a:cubicBezTo>
                    <a:pt x="8" y="1"/>
                    <a:pt x="10" y="3"/>
                    <a:pt x="9" y="6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252"/>
            <p:cNvSpPr>
              <a:spLocks/>
            </p:cNvSpPr>
            <p:nvPr/>
          </p:nvSpPr>
          <p:spPr bwMode="auto">
            <a:xfrm>
              <a:off x="3571875" y="2501900"/>
              <a:ext cx="4763" cy="4763"/>
            </a:xfrm>
            <a:custGeom>
              <a:avLst/>
              <a:gdLst>
                <a:gd name="T0" fmla="*/ 7 w 8"/>
                <a:gd name="T1" fmla="*/ 5 h 8"/>
                <a:gd name="T2" fmla="*/ 3 w 8"/>
                <a:gd name="T3" fmla="*/ 8 h 8"/>
                <a:gd name="T4" fmla="*/ 0 w 8"/>
                <a:gd name="T5" fmla="*/ 4 h 8"/>
                <a:gd name="T6" fmla="*/ 4 w 8"/>
                <a:gd name="T7" fmla="*/ 1 h 8"/>
                <a:gd name="T8" fmla="*/ 7 w 8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5"/>
                  </a:moveTo>
                  <a:cubicBezTo>
                    <a:pt x="7" y="7"/>
                    <a:pt x="5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2"/>
                    <a:pt x="2" y="0"/>
                    <a:pt x="4" y="1"/>
                  </a:cubicBezTo>
                  <a:cubicBezTo>
                    <a:pt x="6" y="1"/>
                    <a:pt x="8" y="3"/>
                    <a:pt x="7" y="5"/>
                  </a:cubicBezTo>
                </a:path>
              </a:pathLst>
            </a:custGeom>
            <a:solidFill>
              <a:srgbClr val="B24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53"/>
            <p:cNvSpPr>
              <a:spLocks/>
            </p:cNvSpPr>
            <p:nvPr/>
          </p:nvSpPr>
          <p:spPr bwMode="auto">
            <a:xfrm>
              <a:off x="3571875" y="2503488"/>
              <a:ext cx="4763" cy="3175"/>
            </a:xfrm>
            <a:custGeom>
              <a:avLst/>
              <a:gdLst>
                <a:gd name="T0" fmla="*/ 6 w 6"/>
                <a:gd name="T1" fmla="*/ 3 h 6"/>
                <a:gd name="T2" fmla="*/ 3 w 6"/>
                <a:gd name="T3" fmla="*/ 6 h 6"/>
                <a:gd name="T4" fmla="*/ 1 w 6"/>
                <a:gd name="T5" fmla="*/ 3 h 6"/>
                <a:gd name="T6" fmla="*/ 4 w 6"/>
                <a:gd name="T7" fmla="*/ 0 h 6"/>
                <a:gd name="T8" fmla="*/ 6 w 6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3"/>
                  </a:moveTo>
                  <a:cubicBezTo>
                    <a:pt x="6" y="5"/>
                    <a:pt x="4" y="6"/>
                    <a:pt x="3" y="6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5" y="0"/>
                    <a:pt x="6" y="2"/>
                    <a:pt x="6" y="3"/>
                  </a:cubicBezTo>
                </a:path>
              </a:pathLst>
            </a:custGeom>
            <a:solidFill>
              <a:srgbClr val="FCD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54"/>
            <p:cNvSpPr>
              <a:spLocks/>
            </p:cNvSpPr>
            <p:nvPr/>
          </p:nvSpPr>
          <p:spPr bwMode="auto">
            <a:xfrm>
              <a:off x="3571875" y="2503488"/>
              <a:ext cx="4763" cy="4763"/>
            </a:xfrm>
            <a:custGeom>
              <a:avLst/>
              <a:gdLst>
                <a:gd name="T0" fmla="*/ 7 w 7"/>
                <a:gd name="T1" fmla="*/ 4 h 8"/>
                <a:gd name="T2" fmla="*/ 3 w 7"/>
                <a:gd name="T3" fmla="*/ 7 h 8"/>
                <a:gd name="T4" fmla="*/ 0 w 7"/>
                <a:gd name="T5" fmla="*/ 3 h 8"/>
                <a:gd name="T6" fmla="*/ 4 w 7"/>
                <a:gd name="T7" fmla="*/ 0 h 8"/>
                <a:gd name="T8" fmla="*/ 7 w 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6" y="6"/>
                    <a:pt x="5" y="8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1"/>
                    <a:pt x="7" y="3"/>
                    <a:pt x="7" y="4"/>
                  </a:cubicBezTo>
                </a:path>
              </a:pathLst>
            </a:custGeom>
            <a:solidFill>
              <a:srgbClr val="FCD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55"/>
            <p:cNvSpPr>
              <a:spLocks/>
            </p:cNvSpPr>
            <p:nvPr/>
          </p:nvSpPr>
          <p:spPr bwMode="auto">
            <a:xfrm>
              <a:off x="3573462" y="2505075"/>
              <a:ext cx="3175" cy="1588"/>
            </a:xfrm>
            <a:custGeom>
              <a:avLst/>
              <a:gdLst>
                <a:gd name="T0" fmla="*/ 4 w 5"/>
                <a:gd name="T1" fmla="*/ 2 h 4"/>
                <a:gd name="T2" fmla="*/ 2 w 5"/>
                <a:gd name="T3" fmla="*/ 4 h 4"/>
                <a:gd name="T4" fmla="*/ 0 w 5"/>
                <a:gd name="T5" fmla="*/ 2 h 4"/>
                <a:gd name="T6" fmla="*/ 3 w 5"/>
                <a:gd name="T7" fmla="*/ 0 h 4"/>
                <a:gd name="T8" fmla="*/ 4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4" y="0"/>
                    <a:pt x="5" y="1"/>
                    <a:pt x="4" y="2"/>
                  </a:cubicBezTo>
                </a:path>
              </a:pathLst>
            </a:custGeom>
            <a:solidFill>
              <a:srgbClr val="592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56"/>
            <p:cNvSpPr>
              <a:spLocks/>
            </p:cNvSpPr>
            <p:nvPr/>
          </p:nvSpPr>
          <p:spPr bwMode="auto">
            <a:xfrm>
              <a:off x="3527425" y="2533650"/>
              <a:ext cx="23813" cy="4763"/>
            </a:xfrm>
            <a:custGeom>
              <a:avLst/>
              <a:gdLst>
                <a:gd name="T0" fmla="*/ 0 w 38"/>
                <a:gd name="T1" fmla="*/ 2 h 7"/>
                <a:gd name="T2" fmla="*/ 19 w 38"/>
                <a:gd name="T3" fmla="*/ 3 h 7"/>
                <a:gd name="T4" fmla="*/ 37 w 38"/>
                <a:gd name="T5" fmla="*/ 0 h 7"/>
                <a:gd name="T6" fmla="*/ 33 w 38"/>
                <a:gd name="T7" fmla="*/ 5 h 7"/>
                <a:gd name="T8" fmla="*/ 22 w 38"/>
                <a:gd name="T9" fmla="*/ 4 h 7"/>
                <a:gd name="T10" fmla="*/ 0 w 3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">
                  <a:moveTo>
                    <a:pt x="0" y="2"/>
                  </a:moveTo>
                  <a:cubicBezTo>
                    <a:pt x="0" y="2"/>
                    <a:pt x="8" y="3"/>
                    <a:pt x="19" y="3"/>
                  </a:cubicBezTo>
                  <a:cubicBezTo>
                    <a:pt x="30" y="3"/>
                    <a:pt x="35" y="2"/>
                    <a:pt x="37" y="0"/>
                  </a:cubicBezTo>
                  <a:cubicBezTo>
                    <a:pt x="37" y="2"/>
                    <a:pt x="38" y="4"/>
                    <a:pt x="33" y="5"/>
                  </a:cubicBezTo>
                  <a:cubicBezTo>
                    <a:pt x="29" y="6"/>
                    <a:pt x="29" y="4"/>
                    <a:pt x="22" y="4"/>
                  </a:cubicBezTo>
                  <a:cubicBezTo>
                    <a:pt x="16" y="5"/>
                    <a:pt x="5" y="7"/>
                    <a:pt x="0" y="2"/>
                  </a:cubicBezTo>
                </a:path>
              </a:pathLst>
            </a:custGeom>
            <a:solidFill>
              <a:srgbClr val="C75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57"/>
            <p:cNvSpPr>
              <a:spLocks/>
            </p:cNvSpPr>
            <p:nvPr/>
          </p:nvSpPr>
          <p:spPr bwMode="auto">
            <a:xfrm>
              <a:off x="3198812" y="2657475"/>
              <a:ext cx="44450" cy="79375"/>
            </a:xfrm>
            <a:custGeom>
              <a:avLst/>
              <a:gdLst>
                <a:gd name="T0" fmla="*/ 0 w 73"/>
                <a:gd name="T1" fmla="*/ 52 h 129"/>
                <a:gd name="T2" fmla="*/ 1 w 73"/>
                <a:gd name="T3" fmla="*/ 59 h 129"/>
                <a:gd name="T4" fmla="*/ 6 w 73"/>
                <a:gd name="T5" fmla="*/ 62 h 129"/>
                <a:gd name="T6" fmla="*/ 9 w 73"/>
                <a:gd name="T7" fmla="*/ 68 h 129"/>
                <a:gd name="T8" fmla="*/ 9 w 73"/>
                <a:gd name="T9" fmla="*/ 73 h 129"/>
                <a:gd name="T10" fmla="*/ 21 w 73"/>
                <a:gd name="T11" fmla="*/ 84 h 129"/>
                <a:gd name="T12" fmla="*/ 24 w 73"/>
                <a:gd name="T13" fmla="*/ 91 h 129"/>
                <a:gd name="T14" fmla="*/ 25 w 73"/>
                <a:gd name="T15" fmla="*/ 97 h 129"/>
                <a:gd name="T16" fmla="*/ 21 w 73"/>
                <a:gd name="T17" fmla="*/ 102 h 129"/>
                <a:gd name="T18" fmla="*/ 24 w 73"/>
                <a:gd name="T19" fmla="*/ 109 h 129"/>
                <a:gd name="T20" fmla="*/ 24 w 73"/>
                <a:gd name="T21" fmla="*/ 113 h 129"/>
                <a:gd name="T22" fmla="*/ 20 w 73"/>
                <a:gd name="T23" fmla="*/ 116 h 129"/>
                <a:gd name="T24" fmla="*/ 24 w 73"/>
                <a:gd name="T25" fmla="*/ 120 h 129"/>
                <a:gd name="T26" fmla="*/ 24 w 73"/>
                <a:gd name="T27" fmla="*/ 126 h 129"/>
                <a:gd name="T28" fmla="*/ 73 w 73"/>
                <a:gd name="T29" fmla="*/ 110 h 129"/>
                <a:gd name="T30" fmla="*/ 36 w 73"/>
                <a:gd name="T31" fmla="*/ 9 h 129"/>
                <a:gd name="T32" fmla="*/ 0 w 73"/>
                <a:gd name="T33" fmla="*/ 5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129">
                  <a:moveTo>
                    <a:pt x="0" y="52"/>
                  </a:moveTo>
                  <a:cubicBezTo>
                    <a:pt x="0" y="54"/>
                    <a:pt x="0" y="56"/>
                    <a:pt x="1" y="59"/>
                  </a:cubicBezTo>
                  <a:cubicBezTo>
                    <a:pt x="2" y="63"/>
                    <a:pt x="5" y="60"/>
                    <a:pt x="6" y="62"/>
                  </a:cubicBezTo>
                  <a:cubicBezTo>
                    <a:pt x="7" y="64"/>
                    <a:pt x="7" y="65"/>
                    <a:pt x="9" y="68"/>
                  </a:cubicBezTo>
                  <a:cubicBezTo>
                    <a:pt x="10" y="70"/>
                    <a:pt x="8" y="72"/>
                    <a:pt x="9" y="73"/>
                  </a:cubicBezTo>
                  <a:cubicBezTo>
                    <a:pt x="10" y="75"/>
                    <a:pt x="21" y="84"/>
                    <a:pt x="21" y="84"/>
                  </a:cubicBezTo>
                  <a:cubicBezTo>
                    <a:pt x="21" y="84"/>
                    <a:pt x="26" y="85"/>
                    <a:pt x="24" y="91"/>
                  </a:cubicBezTo>
                  <a:cubicBezTo>
                    <a:pt x="23" y="93"/>
                    <a:pt x="25" y="96"/>
                    <a:pt x="25" y="97"/>
                  </a:cubicBezTo>
                  <a:cubicBezTo>
                    <a:pt x="24" y="100"/>
                    <a:pt x="21" y="101"/>
                    <a:pt x="21" y="102"/>
                  </a:cubicBezTo>
                  <a:cubicBezTo>
                    <a:pt x="21" y="104"/>
                    <a:pt x="25" y="105"/>
                    <a:pt x="24" y="109"/>
                  </a:cubicBezTo>
                  <a:cubicBezTo>
                    <a:pt x="23" y="110"/>
                    <a:pt x="24" y="112"/>
                    <a:pt x="24" y="113"/>
                  </a:cubicBezTo>
                  <a:cubicBezTo>
                    <a:pt x="23" y="114"/>
                    <a:pt x="20" y="114"/>
                    <a:pt x="20" y="116"/>
                  </a:cubicBezTo>
                  <a:cubicBezTo>
                    <a:pt x="20" y="118"/>
                    <a:pt x="23" y="118"/>
                    <a:pt x="24" y="120"/>
                  </a:cubicBezTo>
                  <a:cubicBezTo>
                    <a:pt x="26" y="122"/>
                    <a:pt x="25" y="124"/>
                    <a:pt x="24" y="126"/>
                  </a:cubicBezTo>
                  <a:cubicBezTo>
                    <a:pt x="24" y="129"/>
                    <a:pt x="50" y="127"/>
                    <a:pt x="73" y="110"/>
                  </a:cubicBezTo>
                  <a:cubicBezTo>
                    <a:pt x="52" y="91"/>
                    <a:pt x="47" y="0"/>
                    <a:pt x="36" y="9"/>
                  </a:cubicBezTo>
                  <a:cubicBezTo>
                    <a:pt x="20" y="22"/>
                    <a:pt x="3" y="41"/>
                    <a:pt x="0" y="52"/>
                  </a:cubicBezTo>
                </a:path>
              </a:pathLst>
            </a:custGeom>
            <a:solidFill>
              <a:srgbClr val="3F22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58"/>
            <p:cNvSpPr>
              <a:spLocks/>
            </p:cNvSpPr>
            <p:nvPr/>
          </p:nvSpPr>
          <p:spPr bwMode="auto">
            <a:xfrm>
              <a:off x="3167062" y="2625725"/>
              <a:ext cx="158750" cy="117475"/>
            </a:xfrm>
            <a:custGeom>
              <a:avLst/>
              <a:gdLst>
                <a:gd name="T0" fmla="*/ 190 w 256"/>
                <a:gd name="T1" fmla="*/ 120 h 190"/>
                <a:gd name="T2" fmla="*/ 180 w 256"/>
                <a:gd name="T3" fmla="*/ 127 h 190"/>
                <a:gd name="T4" fmla="*/ 190 w 256"/>
                <a:gd name="T5" fmla="*/ 114 h 190"/>
                <a:gd name="T6" fmla="*/ 180 w 256"/>
                <a:gd name="T7" fmla="*/ 121 h 190"/>
                <a:gd name="T8" fmla="*/ 78 w 256"/>
                <a:gd name="T9" fmla="*/ 177 h 190"/>
                <a:gd name="T10" fmla="*/ 98 w 256"/>
                <a:gd name="T11" fmla="*/ 158 h 190"/>
                <a:gd name="T12" fmla="*/ 89 w 256"/>
                <a:gd name="T13" fmla="*/ 158 h 190"/>
                <a:gd name="T14" fmla="*/ 95 w 256"/>
                <a:gd name="T15" fmla="*/ 147 h 190"/>
                <a:gd name="T16" fmla="*/ 89 w 256"/>
                <a:gd name="T17" fmla="*/ 150 h 190"/>
                <a:gd name="T18" fmla="*/ 82 w 256"/>
                <a:gd name="T19" fmla="*/ 151 h 190"/>
                <a:gd name="T20" fmla="*/ 91 w 256"/>
                <a:gd name="T21" fmla="*/ 144 h 190"/>
                <a:gd name="T22" fmla="*/ 83 w 256"/>
                <a:gd name="T23" fmla="*/ 146 h 190"/>
                <a:gd name="T24" fmla="*/ 78 w 256"/>
                <a:gd name="T25" fmla="*/ 148 h 190"/>
                <a:gd name="T26" fmla="*/ 85 w 256"/>
                <a:gd name="T27" fmla="*/ 140 h 190"/>
                <a:gd name="T28" fmla="*/ 79 w 256"/>
                <a:gd name="T29" fmla="*/ 141 h 190"/>
                <a:gd name="T30" fmla="*/ 82 w 256"/>
                <a:gd name="T31" fmla="*/ 135 h 190"/>
                <a:gd name="T32" fmla="*/ 68 w 256"/>
                <a:gd name="T33" fmla="*/ 146 h 190"/>
                <a:gd name="T34" fmla="*/ 52 w 256"/>
                <a:gd name="T35" fmla="*/ 183 h 190"/>
                <a:gd name="T36" fmla="*/ 38 w 256"/>
                <a:gd name="T37" fmla="*/ 186 h 190"/>
                <a:gd name="T38" fmla="*/ 22 w 256"/>
                <a:gd name="T39" fmla="*/ 157 h 190"/>
                <a:gd name="T40" fmla="*/ 10 w 256"/>
                <a:gd name="T41" fmla="*/ 132 h 190"/>
                <a:gd name="T42" fmla="*/ 69 w 256"/>
                <a:gd name="T43" fmla="*/ 122 h 190"/>
                <a:gd name="T44" fmla="*/ 64 w 256"/>
                <a:gd name="T45" fmla="*/ 120 h 190"/>
                <a:gd name="T46" fmla="*/ 68 w 256"/>
                <a:gd name="T47" fmla="*/ 113 h 190"/>
                <a:gd name="T48" fmla="*/ 61 w 256"/>
                <a:gd name="T49" fmla="*/ 117 h 190"/>
                <a:gd name="T50" fmla="*/ 57 w 256"/>
                <a:gd name="T51" fmla="*/ 97 h 190"/>
                <a:gd name="T52" fmla="*/ 127 w 256"/>
                <a:gd name="T53" fmla="*/ 25 h 190"/>
                <a:gd name="T54" fmla="*/ 183 w 256"/>
                <a:gd name="T55" fmla="*/ 12 h 190"/>
                <a:gd name="T56" fmla="*/ 194 w 256"/>
                <a:gd name="T57" fmla="*/ 7 h 190"/>
                <a:gd name="T58" fmla="*/ 256 w 256"/>
                <a:gd name="T59" fmla="*/ 15 h 190"/>
                <a:gd name="T60" fmla="*/ 251 w 256"/>
                <a:gd name="T61" fmla="*/ 37 h 190"/>
                <a:gd name="T62" fmla="*/ 242 w 256"/>
                <a:gd name="T63" fmla="*/ 59 h 190"/>
                <a:gd name="T64" fmla="*/ 184 w 256"/>
                <a:gd name="T65" fmla="*/ 129 h 190"/>
                <a:gd name="T66" fmla="*/ 196 w 256"/>
                <a:gd name="T67" fmla="*/ 118 h 190"/>
                <a:gd name="T68" fmla="*/ 190 w 256"/>
                <a:gd name="T69" fmla="*/ 12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6" h="190">
                  <a:moveTo>
                    <a:pt x="190" y="120"/>
                  </a:moveTo>
                  <a:cubicBezTo>
                    <a:pt x="180" y="127"/>
                    <a:pt x="180" y="127"/>
                    <a:pt x="180" y="127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3" y="118"/>
                    <a:pt x="186" y="118"/>
                    <a:pt x="180" y="121"/>
                  </a:cubicBezTo>
                  <a:cubicBezTo>
                    <a:pt x="175" y="124"/>
                    <a:pt x="137" y="168"/>
                    <a:pt x="78" y="177"/>
                  </a:cubicBezTo>
                  <a:cubicBezTo>
                    <a:pt x="86" y="169"/>
                    <a:pt x="92" y="158"/>
                    <a:pt x="98" y="158"/>
                  </a:cubicBezTo>
                  <a:cubicBezTo>
                    <a:pt x="104" y="158"/>
                    <a:pt x="89" y="158"/>
                    <a:pt x="89" y="158"/>
                  </a:cubicBezTo>
                  <a:cubicBezTo>
                    <a:pt x="92" y="153"/>
                    <a:pt x="95" y="147"/>
                    <a:pt x="95" y="147"/>
                  </a:cubicBezTo>
                  <a:cubicBezTo>
                    <a:pt x="95" y="147"/>
                    <a:pt x="93" y="148"/>
                    <a:pt x="89" y="150"/>
                  </a:cubicBezTo>
                  <a:cubicBezTo>
                    <a:pt x="85" y="152"/>
                    <a:pt x="82" y="151"/>
                    <a:pt x="82" y="151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83" y="146"/>
                    <a:pt x="83" y="146"/>
                    <a:pt x="83" y="146"/>
                  </a:cubicBezTo>
                  <a:cubicBezTo>
                    <a:pt x="78" y="148"/>
                    <a:pt x="78" y="148"/>
                    <a:pt x="78" y="148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2" y="183"/>
                    <a:pt x="45" y="190"/>
                    <a:pt x="38" y="186"/>
                  </a:cubicBezTo>
                  <a:cubicBezTo>
                    <a:pt x="31" y="182"/>
                    <a:pt x="25" y="166"/>
                    <a:pt x="22" y="157"/>
                  </a:cubicBezTo>
                  <a:cubicBezTo>
                    <a:pt x="20" y="149"/>
                    <a:pt x="0" y="138"/>
                    <a:pt x="10" y="132"/>
                  </a:cubicBezTo>
                  <a:cubicBezTo>
                    <a:pt x="35" y="117"/>
                    <a:pt x="52" y="132"/>
                    <a:pt x="69" y="122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3" y="111"/>
                    <a:pt x="75" y="95"/>
                    <a:pt x="57" y="97"/>
                  </a:cubicBezTo>
                  <a:cubicBezTo>
                    <a:pt x="63" y="84"/>
                    <a:pt x="98" y="48"/>
                    <a:pt x="127" y="25"/>
                  </a:cubicBezTo>
                  <a:cubicBezTo>
                    <a:pt x="154" y="4"/>
                    <a:pt x="183" y="12"/>
                    <a:pt x="183" y="12"/>
                  </a:cubicBezTo>
                  <a:cubicBezTo>
                    <a:pt x="183" y="12"/>
                    <a:pt x="186" y="11"/>
                    <a:pt x="194" y="7"/>
                  </a:cubicBezTo>
                  <a:cubicBezTo>
                    <a:pt x="214" y="0"/>
                    <a:pt x="256" y="15"/>
                    <a:pt x="256" y="15"/>
                  </a:cubicBezTo>
                  <a:cubicBezTo>
                    <a:pt x="252" y="34"/>
                    <a:pt x="255" y="32"/>
                    <a:pt x="251" y="37"/>
                  </a:cubicBezTo>
                  <a:cubicBezTo>
                    <a:pt x="246" y="43"/>
                    <a:pt x="241" y="55"/>
                    <a:pt x="242" y="59"/>
                  </a:cubicBezTo>
                  <a:cubicBezTo>
                    <a:pt x="243" y="64"/>
                    <a:pt x="225" y="116"/>
                    <a:pt x="184" y="129"/>
                  </a:cubicBezTo>
                  <a:cubicBezTo>
                    <a:pt x="188" y="126"/>
                    <a:pt x="196" y="118"/>
                    <a:pt x="196" y="118"/>
                  </a:cubicBezTo>
                  <a:lnTo>
                    <a:pt x="190" y="120"/>
                  </a:lnTo>
                  <a:close/>
                </a:path>
              </a:pathLst>
            </a:custGeom>
            <a:solidFill>
              <a:srgbClr val="EA6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259"/>
            <p:cNvSpPr>
              <a:spLocks/>
            </p:cNvSpPr>
            <p:nvPr/>
          </p:nvSpPr>
          <p:spPr bwMode="auto">
            <a:xfrm>
              <a:off x="3194050" y="2641600"/>
              <a:ext cx="112713" cy="77788"/>
            </a:xfrm>
            <a:custGeom>
              <a:avLst/>
              <a:gdLst>
                <a:gd name="T0" fmla="*/ 27 w 182"/>
                <a:gd name="T1" fmla="*/ 97 h 128"/>
                <a:gd name="T2" fmla="*/ 12 w 182"/>
                <a:gd name="T3" fmla="*/ 101 h 128"/>
                <a:gd name="T4" fmla="*/ 4 w 182"/>
                <a:gd name="T5" fmla="*/ 108 h 128"/>
                <a:gd name="T6" fmla="*/ 9 w 182"/>
                <a:gd name="T7" fmla="*/ 126 h 128"/>
                <a:gd name="T8" fmla="*/ 25 w 182"/>
                <a:gd name="T9" fmla="*/ 121 h 128"/>
                <a:gd name="T10" fmla="*/ 39 w 182"/>
                <a:gd name="T11" fmla="*/ 110 h 128"/>
                <a:gd name="T12" fmla="*/ 52 w 182"/>
                <a:gd name="T13" fmla="*/ 111 h 128"/>
                <a:gd name="T14" fmla="*/ 65 w 182"/>
                <a:gd name="T15" fmla="*/ 119 h 128"/>
                <a:gd name="T16" fmla="*/ 82 w 182"/>
                <a:gd name="T17" fmla="*/ 111 h 128"/>
                <a:gd name="T18" fmla="*/ 99 w 182"/>
                <a:gd name="T19" fmla="*/ 106 h 128"/>
                <a:gd name="T20" fmla="*/ 119 w 182"/>
                <a:gd name="T21" fmla="*/ 86 h 128"/>
                <a:gd name="T22" fmla="*/ 144 w 182"/>
                <a:gd name="T23" fmla="*/ 77 h 128"/>
                <a:gd name="T24" fmla="*/ 159 w 182"/>
                <a:gd name="T25" fmla="*/ 60 h 128"/>
                <a:gd name="T26" fmla="*/ 176 w 182"/>
                <a:gd name="T27" fmla="*/ 30 h 128"/>
                <a:gd name="T28" fmla="*/ 159 w 182"/>
                <a:gd name="T29" fmla="*/ 28 h 128"/>
                <a:gd name="T30" fmla="*/ 163 w 182"/>
                <a:gd name="T31" fmla="*/ 3 h 128"/>
                <a:gd name="T32" fmla="*/ 150 w 182"/>
                <a:gd name="T33" fmla="*/ 10 h 128"/>
                <a:gd name="T34" fmla="*/ 129 w 182"/>
                <a:gd name="T35" fmla="*/ 8 h 128"/>
                <a:gd name="T36" fmla="*/ 108 w 182"/>
                <a:gd name="T37" fmla="*/ 16 h 128"/>
                <a:gd name="T38" fmla="*/ 91 w 182"/>
                <a:gd name="T39" fmla="*/ 22 h 128"/>
                <a:gd name="T40" fmla="*/ 79 w 182"/>
                <a:gd name="T41" fmla="*/ 24 h 128"/>
                <a:gd name="T42" fmla="*/ 67 w 182"/>
                <a:gd name="T43" fmla="*/ 34 h 128"/>
                <a:gd name="T44" fmla="*/ 58 w 182"/>
                <a:gd name="T45" fmla="*/ 36 h 128"/>
                <a:gd name="T46" fmla="*/ 49 w 182"/>
                <a:gd name="T47" fmla="*/ 42 h 128"/>
                <a:gd name="T48" fmla="*/ 47 w 182"/>
                <a:gd name="T49" fmla="*/ 43 h 128"/>
                <a:gd name="T50" fmla="*/ 40 w 182"/>
                <a:gd name="T51" fmla="*/ 50 h 128"/>
                <a:gd name="T52" fmla="*/ 38 w 182"/>
                <a:gd name="T53" fmla="*/ 63 h 128"/>
                <a:gd name="T54" fmla="*/ 30 w 182"/>
                <a:gd name="T55" fmla="*/ 75 h 128"/>
                <a:gd name="T56" fmla="*/ 32 w 182"/>
                <a:gd name="T57" fmla="*/ 90 h 128"/>
                <a:gd name="T58" fmla="*/ 27 w 182"/>
                <a:gd name="T59" fmla="*/ 9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128">
                  <a:moveTo>
                    <a:pt x="27" y="97"/>
                  </a:moveTo>
                  <a:cubicBezTo>
                    <a:pt x="27" y="97"/>
                    <a:pt x="19" y="101"/>
                    <a:pt x="12" y="101"/>
                  </a:cubicBezTo>
                  <a:cubicBezTo>
                    <a:pt x="5" y="101"/>
                    <a:pt x="5" y="104"/>
                    <a:pt x="4" y="108"/>
                  </a:cubicBezTo>
                  <a:cubicBezTo>
                    <a:pt x="2" y="112"/>
                    <a:pt x="0" y="124"/>
                    <a:pt x="9" y="126"/>
                  </a:cubicBezTo>
                  <a:cubicBezTo>
                    <a:pt x="18" y="128"/>
                    <a:pt x="21" y="124"/>
                    <a:pt x="25" y="121"/>
                  </a:cubicBezTo>
                  <a:cubicBezTo>
                    <a:pt x="29" y="117"/>
                    <a:pt x="39" y="110"/>
                    <a:pt x="39" y="110"/>
                  </a:cubicBezTo>
                  <a:cubicBezTo>
                    <a:pt x="39" y="110"/>
                    <a:pt x="50" y="110"/>
                    <a:pt x="52" y="111"/>
                  </a:cubicBezTo>
                  <a:cubicBezTo>
                    <a:pt x="55" y="111"/>
                    <a:pt x="61" y="121"/>
                    <a:pt x="65" y="119"/>
                  </a:cubicBezTo>
                  <a:cubicBezTo>
                    <a:pt x="69" y="117"/>
                    <a:pt x="78" y="112"/>
                    <a:pt x="82" y="111"/>
                  </a:cubicBezTo>
                  <a:cubicBezTo>
                    <a:pt x="85" y="110"/>
                    <a:pt x="91" y="113"/>
                    <a:pt x="99" y="106"/>
                  </a:cubicBezTo>
                  <a:cubicBezTo>
                    <a:pt x="106" y="100"/>
                    <a:pt x="111" y="89"/>
                    <a:pt x="119" y="86"/>
                  </a:cubicBezTo>
                  <a:cubicBezTo>
                    <a:pt x="127" y="82"/>
                    <a:pt x="141" y="80"/>
                    <a:pt x="144" y="77"/>
                  </a:cubicBezTo>
                  <a:cubicBezTo>
                    <a:pt x="146" y="74"/>
                    <a:pt x="155" y="65"/>
                    <a:pt x="159" y="60"/>
                  </a:cubicBezTo>
                  <a:cubicBezTo>
                    <a:pt x="163" y="56"/>
                    <a:pt x="182" y="38"/>
                    <a:pt x="176" y="30"/>
                  </a:cubicBezTo>
                  <a:cubicBezTo>
                    <a:pt x="170" y="23"/>
                    <a:pt x="158" y="37"/>
                    <a:pt x="159" y="28"/>
                  </a:cubicBezTo>
                  <a:cubicBezTo>
                    <a:pt x="160" y="18"/>
                    <a:pt x="166" y="6"/>
                    <a:pt x="163" y="3"/>
                  </a:cubicBezTo>
                  <a:cubicBezTo>
                    <a:pt x="159" y="0"/>
                    <a:pt x="157" y="12"/>
                    <a:pt x="150" y="10"/>
                  </a:cubicBezTo>
                  <a:cubicBezTo>
                    <a:pt x="143" y="9"/>
                    <a:pt x="135" y="7"/>
                    <a:pt x="129" y="8"/>
                  </a:cubicBezTo>
                  <a:cubicBezTo>
                    <a:pt x="124" y="9"/>
                    <a:pt x="110" y="15"/>
                    <a:pt x="108" y="16"/>
                  </a:cubicBezTo>
                  <a:cubicBezTo>
                    <a:pt x="105" y="17"/>
                    <a:pt x="97" y="21"/>
                    <a:pt x="91" y="22"/>
                  </a:cubicBezTo>
                  <a:cubicBezTo>
                    <a:pt x="85" y="23"/>
                    <a:pt x="83" y="21"/>
                    <a:pt x="79" y="24"/>
                  </a:cubicBezTo>
                  <a:cubicBezTo>
                    <a:pt x="75" y="27"/>
                    <a:pt x="73" y="30"/>
                    <a:pt x="67" y="34"/>
                  </a:cubicBezTo>
                  <a:cubicBezTo>
                    <a:pt x="61" y="37"/>
                    <a:pt x="63" y="32"/>
                    <a:pt x="58" y="36"/>
                  </a:cubicBezTo>
                  <a:cubicBezTo>
                    <a:pt x="55" y="38"/>
                    <a:pt x="52" y="40"/>
                    <a:pt x="49" y="42"/>
                  </a:cubicBezTo>
                  <a:cubicBezTo>
                    <a:pt x="49" y="42"/>
                    <a:pt x="48" y="43"/>
                    <a:pt x="47" y="43"/>
                  </a:cubicBezTo>
                  <a:cubicBezTo>
                    <a:pt x="44" y="45"/>
                    <a:pt x="40" y="49"/>
                    <a:pt x="40" y="50"/>
                  </a:cubicBezTo>
                  <a:cubicBezTo>
                    <a:pt x="39" y="55"/>
                    <a:pt x="40" y="61"/>
                    <a:pt x="38" y="63"/>
                  </a:cubicBezTo>
                  <a:cubicBezTo>
                    <a:pt x="36" y="65"/>
                    <a:pt x="31" y="71"/>
                    <a:pt x="30" y="75"/>
                  </a:cubicBezTo>
                  <a:cubicBezTo>
                    <a:pt x="29" y="78"/>
                    <a:pt x="33" y="85"/>
                    <a:pt x="32" y="90"/>
                  </a:cubicBezTo>
                  <a:cubicBezTo>
                    <a:pt x="30" y="94"/>
                    <a:pt x="27" y="97"/>
                    <a:pt x="27" y="97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60"/>
            <p:cNvSpPr>
              <a:spLocks/>
            </p:cNvSpPr>
            <p:nvPr/>
          </p:nvSpPr>
          <p:spPr bwMode="auto">
            <a:xfrm>
              <a:off x="3197225" y="2651125"/>
              <a:ext cx="95250" cy="65088"/>
            </a:xfrm>
            <a:custGeom>
              <a:avLst/>
              <a:gdLst>
                <a:gd name="T0" fmla="*/ 28 w 154"/>
                <a:gd name="T1" fmla="*/ 78 h 106"/>
                <a:gd name="T2" fmla="*/ 16 w 154"/>
                <a:gd name="T3" fmla="*/ 84 h 106"/>
                <a:gd name="T4" fmla="*/ 3 w 154"/>
                <a:gd name="T5" fmla="*/ 88 h 106"/>
                <a:gd name="T6" fmla="*/ 9 w 154"/>
                <a:gd name="T7" fmla="*/ 104 h 106"/>
                <a:gd name="T8" fmla="*/ 27 w 154"/>
                <a:gd name="T9" fmla="*/ 98 h 106"/>
                <a:gd name="T10" fmla="*/ 38 w 154"/>
                <a:gd name="T11" fmla="*/ 89 h 106"/>
                <a:gd name="T12" fmla="*/ 50 w 154"/>
                <a:gd name="T13" fmla="*/ 89 h 106"/>
                <a:gd name="T14" fmla="*/ 61 w 154"/>
                <a:gd name="T15" fmla="*/ 96 h 106"/>
                <a:gd name="T16" fmla="*/ 75 w 154"/>
                <a:gd name="T17" fmla="*/ 89 h 106"/>
                <a:gd name="T18" fmla="*/ 90 w 154"/>
                <a:gd name="T19" fmla="*/ 85 h 106"/>
                <a:gd name="T20" fmla="*/ 107 w 154"/>
                <a:gd name="T21" fmla="*/ 67 h 106"/>
                <a:gd name="T22" fmla="*/ 129 w 154"/>
                <a:gd name="T23" fmla="*/ 60 h 106"/>
                <a:gd name="T24" fmla="*/ 142 w 154"/>
                <a:gd name="T25" fmla="*/ 45 h 106"/>
                <a:gd name="T26" fmla="*/ 149 w 154"/>
                <a:gd name="T27" fmla="*/ 29 h 106"/>
                <a:gd name="T28" fmla="*/ 142 w 154"/>
                <a:gd name="T29" fmla="*/ 18 h 106"/>
                <a:gd name="T30" fmla="*/ 141 w 154"/>
                <a:gd name="T31" fmla="*/ 6 h 106"/>
                <a:gd name="T32" fmla="*/ 133 w 154"/>
                <a:gd name="T33" fmla="*/ 6 h 106"/>
                <a:gd name="T34" fmla="*/ 117 w 154"/>
                <a:gd name="T35" fmla="*/ 1 h 106"/>
                <a:gd name="T36" fmla="*/ 98 w 154"/>
                <a:gd name="T37" fmla="*/ 8 h 106"/>
                <a:gd name="T38" fmla="*/ 84 w 154"/>
                <a:gd name="T39" fmla="*/ 12 h 106"/>
                <a:gd name="T40" fmla="*/ 74 w 154"/>
                <a:gd name="T41" fmla="*/ 14 h 106"/>
                <a:gd name="T42" fmla="*/ 63 w 154"/>
                <a:gd name="T43" fmla="*/ 23 h 106"/>
                <a:gd name="T44" fmla="*/ 55 w 154"/>
                <a:gd name="T45" fmla="*/ 25 h 106"/>
                <a:gd name="T46" fmla="*/ 47 w 154"/>
                <a:gd name="T47" fmla="*/ 30 h 106"/>
                <a:gd name="T48" fmla="*/ 46 w 154"/>
                <a:gd name="T49" fmla="*/ 31 h 106"/>
                <a:gd name="T50" fmla="*/ 40 w 154"/>
                <a:gd name="T51" fmla="*/ 37 h 106"/>
                <a:gd name="T52" fmla="*/ 38 w 154"/>
                <a:gd name="T53" fmla="*/ 48 h 106"/>
                <a:gd name="T54" fmla="*/ 32 w 154"/>
                <a:gd name="T55" fmla="*/ 64 h 106"/>
                <a:gd name="T56" fmla="*/ 33 w 154"/>
                <a:gd name="T57" fmla="*/ 72 h 106"/>
                <a:gd name="T58" fmla="*/ 28 w 154"/>
                <a:gd name="T59" fmla="*/ 7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06">
                  <a:moveTo>
                    <a:pt x="28" y="78"/>
                  </a:moveTo>
                  <a:cubicBezTo>
                    <a:pt x="28" y="78"/>
                    <a:pt x="21" y="82"/>
                    <a:pt x="16" y="84"/>
                  </a:cubicBezTo>
                  <a:cubicBezTo>
                    <a:pt x="10" y="87"/>
                    <a:pt x="8" y="83"/>
                    <a:pt x="3" y="88"/>
                  </a:cubicBezTo>
                  <a:cubicBezTo>
                    <a:pt x="0" y="92"/>
                    <a:pt x="2" y="102"/>
                    <a:pt x="9" y="104"/>
                  </a:cubicBezTo>
                  <a:cubicBezTo>
                    <a:pt x="17" y="106"/>
                    <a:pt x="23" y="101"/>
                    <a:pt x="27" y="98"/>
                  </a:cubicBezTo>
                  <a:cubicBezTo>
                    <a:pt x="30" y="95"/>
                    <a:pt x="38" y="89"/>
                    <a:pt x="38" y="89"/>
                  </a:cubicBezTo>
                  <a:cubicBezTo>
                    <a:pt x="38" y="89"/>
                    <a:pt x="48" y="89"/>
                    <a:pt x="50" y="89"/>
                  </a:cubicBezTo>
                  <a:cubicBezTo>
                    <a:pt x="52" y="90"/>
                    <a:pt x="58" y="97"/>
                    <a:pt x="61" y="96"/>
                  </a:cubicBezTo>
                  <a:cubicBezTo>
                    <a:pt x="64" y="94"/>
                    <a:pt x="72" y="90"/>
                    <a:pt x="75" y="89"/>
                  </a:cubicBezTo>
                  <a:cubicBezTo>
                    <a:pt x="78" y="88"/>
                    <a:pt x="83" y="91"/>
                    <a:pt x="90" y="85"/>
                  </a:cubicBezTo>
                  <a:cubicBezTo>
                    <a:pt x="96" y="79"/>
                    <a:pt x="100" y="71"/>
                    <a:pt x="107" y="67"/>
                  </a:cubicBezTo>
                  <a:cubicBezTo>
                    <a:pt x="114" y="64"/>
                    <a:pt x="127" y="62"/>
                    <a:pt x="129" y="60"/>
                  </a:cubicBezTo>
                  <a:cubicBezTo>
                    <a:pt x="131" y="57"/>
                    <a:pt x="139" y="49"/>
                    <a:pt x="142" y="45"/>
                  </a:cubicBezTo>
                  <a:cubicBezTo>
                    <a:pt x="145" y="42"/>
                    <a:pt x="154" y="35"/>
                    <a:pt x="149" y="29"/>
                  </a:cubicBezTo>
                  <a:cubicBezTo>
                    <a:pt x="143" y="23"/>
                    <a:pt x="141" y="25"/>
                    <a:pt x="142" y="18"/>
                  </a:cubicBezTo>
                  <a:cubicBezTo>
                    <a:pt x="143" y="10"/>
                    <a:pt x="144" y="8"/>
                    <a:pt x="141" y="6"/>
                  </a:cubicBezTo>
                  <a:cubicBezTo>
                    <a:pt x="138" y="3"/>
                    <a:pt x="138" y="8"/>
                    <a:pt x="133" y="6"/>
                  </a:cubicBezTo>
                  <a:cubicBezTo>
                    <a:pt x="127" y="5"/>
                    <a:pt x="122" y="0"/>
                    <a:pt x="117" y="1"/>
                  </a:cubicBezTo>
                  <a:cubicBezTo>
                    <a:pt x="112" y="1"/>
                    <a:pt x="100" y="7"/>
                    <a:pt x="98" y="8"/>
                  </a:cubicBezTo>
                  <a:cubicBezTo>
                    <a:pt x="96" y="8"/>
                    <a:pt x="89" y="12"/>
                    <a:pt x="84" y="12"/>
                  </a:cubicBezTo>
                  <a:cubicBezTo>
                    <a:pt x="79" y="13"/>
                    <a:pt x="77" y="12"/>
                    <a:pt x="74" y="14"/>
                  </a:cubicBezTo>
                  <a:cubicBezTo>
                    <a:pt x="70" y="17"/>
                    <a:pt x="69" y="20"/>
                    <a:pt x="63" y="23"/>
                  </a:cubicBezTo>
                  <a:cubicBezTo>
                    <a:pt x="58" y="26"/>
                    <a:pt x="60" y="22"/>
                    <a:pt x="55" y="25"/>
                  </a:cubicBezTo>
                  <a:cubicBezTo>
                    <a:pt x="53" y="26"/>
                    <a:pt x="50" y="28"/>
                    <a:pt x="47" y="30"/>
                  </a:cubicBezTo>
                  <a:cubicBezTo>
                    <a:pt x="47" y="30"/>
                    <a:pt x="47" y="31"/>
                    <a:pt x="46" y="31"/>
                  </a:cubicBezTo>
                  <a:cubicBezTo>
                    <a:pt x="44" y="33"/>
                    <a:pt x="40" y="36"/>
                    <a:pt x="40" y="37"/>
                  </a:cubicBezTo>
                  <a:cubicBezTo>
                    <a:pt x="39" y="41"/>
                    <a:pt x="40" y="46"/>
                    <a:pt x="38" y="48"/>
                  </a:cubicBezTo>
                  <a:cubicBezTo>
                    <a:pt x="37" y="50"/>
                    <a:pt x="33" y="61"/>
                    <a:pt x="32" y="64"/>
                  </a:cubicBezTo>
                  <a:cubicBezTo>
                    <a:pt x="31" y="67"/>
                    <a:pt x="34" y="68"/>
                    <a:pt x="33" y="72"/>
                  </a:cubicBezTo>
                  <a:cubicBezTo>
                    <a:pt x="31" y="75"/>
                    <a:pt x="28" y="78"/>
                    <a:pt x="28" y="78"/>
                  </a:cubicBezTo>
                </a:path>
              </a:pathLst>
            </a:custGeom>
            <a:solidFill>
              <a:srgbClr val="F7B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61"/>
            <p:cNvSpPr>
              <a:spLocks/>
            </p:cNvSpPr>
            <p:nvPr/>
          </p:nvSpPr>
          <p:spPr bwMode="auto">
            <a:xfrm>
              <a:off x="3206750" y="2654300"/>
              <a:ext cx="77788" cy="55563"/>
            </a:xfrm>
            <a:custGeom>
              <a:avLst/>
              <a:gdLst>
                <a:gd name="T0" fmla="*/ 21 w 126"/>
                <a:gd name="T1" fmla="*/ 68 h 90"/>
                <a:gd name="T2" fmla="*/ 12 w 126"/>
                <a:gd name="T3" fmla="*/ 72 h 90"/>
                <a:gd name="T4" fmla="*/ 4 w 126"/>
                <a:gd name="T5" fmla="*/ 76 h 90"/>
                <a:gd name="T6" fmla="*/ 9 w 126"/>
                <a:gd name="T7" fmla="*/ 88 h 90"/>
                <a:gd name="T8" fmla="*/ 18 w 126"/>
                <a:gd name="T9" fmla="*/ 85 h 90"/>
                <a:gd name="T10" fmla="*/ 28 w 126"/>
                <a:gd name="T11" fmla="*/ 77 h 90"/>
                <a:gd name="T12" fmla="*/ 38 w 126"/>
                <a:gd name="T13" fmla="*/ 78 h 90"/>
                <a:gd name="T14" fmla="*/ 48 w 126"/>
                <a:gd name="T15" fmla="*/ 84 h 90"/>
                <a:gd name="T16" fmla="*/ 60 w 126"/>
                <a:gd name="T17" fmla="*/ 79 h 90"/>
                <a:gd name="T18" fmla="*/ 72 w 126"/>
                <a:gd name="T19" fmla="*/ 75 h 90"/>
                <a:gd name="T20" fmla="*/ 87 w 126"/>
                <a:gd name="T21" fmla="*/ 60 h 90"/>
                <a:gd name="T22" fmla="*/ 105 w 126"/>
                <a:gd name="T23" fmla="*/ 54 h 90"/>
                <a:gd name="T24" fmla="*/ 116 w 126"/>
                <a:gd name="T25" fmla="*/ 42 h 90"/>
                <a:gd name="T26" fmla="*/ 122 w 126"/>
                <a:gd name="T27" fmla="*/ 27 h 90"/>
                <a:gd name="T28" fmla="*/ 116 w 126"/>
                <a:gd name="T29" fmla="*/ 17 h 90"/>
                <a:gd name="T30" fmla="*/ 114 w 126"/>
                <a:gd name="T31" fmla="*/ 6 h 90"/>
                <a:gd name="T32" fmla="*/ 107 w 126"/>
                <a:gd name="T33" fmla="*/ 7 h 90"/>
                <a:gd name="T34" fmla="*/ 93 w 126"/>
                <a:gd name="T35" fmla="*/ 1 h 90"/>
                <a:gd name="T36" fmla="*/ 78 w 126"/>
                <a:gd name="T37" fmla="*/ 6 h 90"/>
                <a:gd name="T38" fmla="*/ 65 w 126"/>
                <a:gd name="T39" fmla="*/ 10 h 90"/>
                <a:gd name="T40" fmla="*/ 57 w 126"/>
                <a:gd name="T41" fmla="*/ 12 h 90"/>
                <a:gd name="T42" fmla="*/ 48 w 126"/>
                <a:gd name="T43" fmla="*/ 19 h 90"/>
                <a:gd name="T44" fmla="*/ 41 w 126"/>
                <a:gd name="T45" fmla="*/ 21 h 90"/>
                <a:gd name="T46" fmla="*/ 34 w 126"/>
                <a:gd name="T47" fmla="*/ 25 h 90"/>
                <a:gd name="T48" fmla="*/ 33 w 126"/>
                <a:gd name="T49" fmla="*/ 26 h 90"/>
                <a:gd name="T50" fmla="*/ 28 w 126"/>
                <a:gd name="T51" fmla="*/ 31 h 90"/>
                <a:gd name="T52" fmla="*/ 27 w 126"/>
                <a:gd name="T53" fmla="*/ 41 h 90"/>
                <a:gd name="T54" fmla="*/ 22 w 126"/>
                <a:gd name="T55" fmla="*/ 55 h 90"/>
                <a:gd name="T56" fmla="*/ 23 w 126"/>
                <a:gd name="T57" fmla="*/ 62 h 90"/>
                <a:gd name="T58" fmla="*/ 21 w 126"/>
                <a:gd name="T59" fmla="*/ 6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6" h="90">
                  <a:moveTo>
                    <a:pt x="21" y="68"/>
                  </a:moveTo>
                  <a:cubicBezTo>
                    <a:pt x="21" y="68"/>
                    <a:pt x="18" y="72"/>
                    <a:pt x="12" y="72"/>
                  </a:cubicBezTo>
                  <a:cubicBezTo>
                    <a:pt x="7" y="72"/>
                    <a:pt x="11" y="75"/>
                    <a:pt x="4" y="76"/>
                  </a:cubicBezTo>
                  <a:cubicBezTo>
                    <a:pt x="0" y="77"/>
                    <a:pt x="2" y="86"/>
                    <a:pt x="9" y="88"/>
                  </a:cubicBezTo>
                  <a:cubicBezTo>
                    <a:pt x="15" y="90"/>
                    <a:pt x="15" y="88"/>
                    <a:pt x="18" y="85"/>
                  </a:cubicBezTo>
                  <a:cubicBezTo>
                    <a:pt x="21" y="83"/>
                    <a:pt x="28" y="77"/>
                    <a:pt x="28" y="77"/>
                  </a:cubicBezTo>
                  <a:cubicBezTo>
                    <a:pt x="28" y="77"/>
                    <a:pt x="37" y="78"/>
                    <a:pt x="38" y="78"/>
                  </a:cubicBezTo>
                  <a:cubicBezTo>
                    <a:pt x="40" y="78"/>
                    <a:pt x="45" y="85"/>
                    <a:pt x="48" y="84"/>
                  </a:cubicBezTo>
                  <a:cubicBezTo>
                    <a:pt x="50" y="83"/>
                    <a:pt x="57" y="79"/>
                    <a:pt x="60" y="79"/>
                  </a:cubicBezTo>
                  <a:cubicBezTo>
                    <a:pt x="62" y="78"/>
                    <a:pt x="67" y="80"/>
                    <a:pt x="72" y="75"/>
                  </a:cubicBezTo>
                  <a:cubicBezTo>
                    <a:pt x="78" y="70"/>
                    <a:pt x="81" y="63"/>
                    <a:pt x="87" y="60"/>
                  </a:cubicBezTo>
                  <a:cubicBezTo>
                    <a:pt x="93" y="57"/>
                    <a:pt x="103" y="56"/>
                    <a:pt x="105" y="54"/>
                  </a:cubicBezTo>
                  <a:cubicBezTo>
                    <a:pt x="107" y="52"/>
                    <a:pt x="113" y="45"/>
                    <a:pt x="116" y="42"/>
                  </a:cubicBezTo>
                  <a:cubicBezTo>
                    <a:pt x="119" y="38"/>
                    <a:pt x="126" y="33"/>
                    <a:pt x="122" y="27"/>
                  </a:cubicBezTo>
                  <a:cubicBezTo>
                    <a:pt x="117" y="22"/>
                    <a:pt x="115" y="24"/>
                    <a:pt x="116" y="17"/>
                  </a:cubicBezTo>
                  <a:cubicBezTo>
                    <a:pt x="116" y="10"/>
                    <a:pt x="117" y="9"/>
                    <a:pt x="114" y="6"/>
                  </a:cubicBezTo>
                  <a:cubicBezTo>
                    <a:pt x="112" y="4"/>
                    <a:pt x="112" y="8"/>
                    <a:pt x="107" y="7"/>
                  </a:cubicBezTo>
                  <a:cubicBezTo>
                    <a:pt x="102" y="5"/>
                    <a:pt x="97" y="0"/>
                    <a:pt x="93" y="1"/>
                  </a:cubicBezTo>
                  <a:cubicBezTo>
                    <a:pt x="89" y="1"/>
                    <a:pt x="79" y="6"/>
                    <a:pt x="78" y="6"/>
                  </a:cubicBezTo>
                  <a:cubicBezTo>
                    <a:pt x="76" y="7"/>
                    <a:pt x="69" y="10"/>
                    <a:pt x="65" y="10"/>
                  </a:cubicBezTo>
                  <a:cubicBezTo>
                    <a:pt x="61" y="11"/>
                    <a:pt x="60" y="10"/>
                    <a:pt x="57" y="12"/>
                  </a:cubicBezTo>
                  <a:cubicBezTo>
                    <a:pt x="54" y="14"/>
                    <a:pt x="52" y="17"/>
                    <a:pt x="48" y="19"/>
                  </a:cubicBezTo>
                  <a:cubicBezTo>
                    <a:pt x="44" y="21"/>
                    <a:pt x="45" y="18"/>
                    <a:pt x="41" y="21"/>
                  </a:cubicBezTo>
                  <a:cubicBezTo>
                    <a:pt x="39" y="22"/>
                    <a:pt x="37" y="23"/>
                    <a:pt x="34" y="25"/>
                  </a:cubicBezTo>
                  <a:cubicBezTo>
                    <a:pt x="34" y="25"/>
                    <a:pt x="34" y="26"/>
                    <a:pt x="33" y="26"/>
                  </a:cubicBezTo>
                  <a:cubicBezTo>
                    <a:pt x="31" y="28"/>
                    <a:pt x="28" y="30"/>
                    <a:pt x="28" y="31"/>
                  </a:cubicBezTo>
                  <a:cubicBezTo>
                    <a:pt x="27" y="34"/>
                    <a:pt x="28" y="39"/>
                    <a:pt x="27" y="41"/>
                  </a:cubicBezTo>
                  <a:cubicBezTo>
                    <a:pt x="26" y="42"/>
                    <a:pt x="23" y="53"/>
                    <a:pt x="22" y="55"/>
                  </a:cubicBezTo>
                  <a:cubicBezTo>
                    <a:pt x="22" y="58"/>
                    <a:pt x="24" y="59"/>
                    <a:pt x="23" y="62"/>
                  </a:cubicBezTo>
                  <a:cubicBezTo>
                    <a:pt x="22" y="65"/>
                    <a:pt x="21" y="68"/>
                    <a:pt x="21" y="68"/>
                  </a:cubicBezTo>
                </a:path>
              </a:pathLst>
            </a:custGeom>
            <a:solidFill>
              <a:srgbClr val="FCD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62"/>
            <p:cNvSpPr>
              <a:spLocks/>
            </p:cNvSpPr>
            <p:nvPr/>
          </p:nvSpPr>
          <p:spPr bwMode="auto">
            <a:xfrm>
              <a:off x="3221037" y="2665413"/>
              <a:ext cx="19050" cy="41275"/>
            </a:xfrm>
            <a:custGeom>
              <a:avLst/>
              <a:gdLst>
                <a:gd name="T0" fmla="*/ 2 w 31"/>
                <a:gd name="T1" fmla="*/ 4 h 66"/>
                <a:gd name="T2" fmla="*/ 6 w 31"/>
                <a:gd name="T3" fmla="*/ 12 h 66"/>
                <a:gd name="T4" fmla="*/ 4 w 31"/>
                <a:gd name="T5" fmla="*/ 19 h 66"/>
                <a:gd name="T6" fmla="*/ 10 w 31"/>
                <a:gd name="T7" fmla="*/ 43 h 66"/>
                <a:gd name="T8" fmla="*/ 22 w 31"/>
                <a:gd name="T9" fmla="*/ 57 h 66"/>
                <a:gd name="T10" fmla="*/ 23 w 31"/>
                <a:gd name="T11" fmla="*/ 66 h 66"/>
                <a:gd name="T12" fmla="*/ 30 w 31"/>
                <a:gd name="T13" fmla="*/ 60 h 66"/>
                <a:gd name="T14" fmla="*/ 26 w 31"/>
                <a:gd name="T15" fmla="*/ 46 h 66"/>
                <a:gd name="T16" fmla="*/ 17 w 31"/>
                <a:gd name="T17" fmla="*/ 38 h 66"/>
                <a:gd name="T18" fmla="*/ 14 w 31"/>
                <a:gd name="T19" fmla="*/ 28 h 66"/>
                <a:gd name="T20" fmla="*/ 14 w 31"/>
                <a:gd name="T21" fmla="*/ 9 h 66"/>
                <a:gd name="T22" fmla="*/ 2 w 31"/>
                <a:gd name="T23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66">
                  <a:moveTo>
                    <a:pt x="2" y="4"/>
                  </a:moveTo>
                  <a:cubicBezTo>
                    <a:pt x="0" y="8"/>
                    <a:pt x="6" y="9"/>
                    <a:pt x="6" y="12"/>
                  </a:cubicBezTo>
                  <a:cubicBezTo>
                    <a:pt x="5" y="14"/>
                    <a:pt x="4" y="19"/>
                    <a:pt x="4" y="19"/>
                  </a:cubicBezTo>
                  <a:cubicBezTo>
                    <a:pt x="3" y="26"/>
                    <a:pt x="3" y="38"/>
                    <a:pt x="10" y="43"/>
                  </a:cubicBezTo>
                  <a:cubicBezTo>
                    <a:pt x="16" y="48"/>
                    <a:pt x="19" y="51"/>
                    <a:pt x="22" y="57"/>
                  </a:cubicBezTo>
                  <a:cubicBezTo>
                    <a:pt x="25" y="62"/>
                    <a:pt x="23" y="66"/>
                    <a:pt x="23" y="66"/>
                  </a:cubicBezTo>
                  <a:cubicBezTo>
                    <a:pt x="28" y="65"/>
                    <a:pt x="29" y="63"/>
                    <a:pt x="30" y="60"/>
                  </a:cubicBezTo>
                  <a:cubicBezTo>
                    <a:pt x="31" y="58"/>
                    <a:pt x="31" y="50"/>
                    <a:pt x="26" y="46"/>
                  </a:cubicBezTo>
                  <a:cubicBezTo>
                    <a:pt x="22" y="42"/>
                    <a:pt x="22" y="41"/>
                    <a:pt x="17" y="38"/>
                  </a:cubicBezTo>
                  <a:cubicBezTo>
                    <a:pt x="13" y="34"/>
                    <a:pt x="13" y="32"/>
                    <a:pt x="14" y="28"/>
                  </a:cubicBezTo>
                  <a:cubicBezTo>
                    <a:pt x="14" y="23"/>
                    <a:pt x="16" y="14"/>
                    <a:pt x="14" y="9"/>
                  </a:cubicBezTo>
                  <a:cubicBezTo>
                    <a:pt x="12" y="3"/>
                    <a:pt x="4" y="0"/>
                    <a:pt x="2" y="4"/>
                  </a:cubicBezTo>
                </a:path>
              </a:pathLst>
            </a:custGeom>
            <a:solidFill>
              <a:srgbClr val="EA6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63"/>
            <p:cNvSpPr>
              <a:spLocks/>
            </p:cNvSpPr>
            <p:nvPr/>
          </p:nvSpPr>
          <p:spPr bwMode="auto">
            <a:xfrm>
              <a:off x="3225800" y="2668588"/>
              <a:ext cx="12700" cy="34925"/>
            </a:xfrm>
            <a:custGeom>
              <a:avLst/>
              <a:gdLst>
                <a:gd name="T0" fmla="*/ 1 w 22"/>
                <a:gd name="T1" fmla="*/ 2 h 56"/>
                <a:gd name="T2" fmla="*/ 1 w 22"/>
                <a:gd name="T3" fmla="*/ 12 h 56"/>
                <a:gd name="T4" fmla="*/ 1 w 22"/>
                <a:gd name="T5" fmla="*/ 17 h 56"/>
                <a:gd name="T6" fmla="*/ 7 w 22"/>
                <a:gd name="T7" fmla="*/ 36 h 56"/>
                <a:gd name="T8" fmla="*/ 16 w 22"/>
                <a:gd name="T9" fmla="*/ 48 h 56"/>
                <a:gd name="T10" fmla="*/ 17 w 22"/>
                <a:gd name="T11" fmla="*/ 56 h 56"/>
                <a:gd name="T12" fmla="*/ 22 w 22"/>
                <a:gd name="T13" fmla="*/ 52 h 56"/>
                <a:gd name="T14" fmla="*/ 18 w 22"/>
                <a:gd name="T15" fmla="*/ 40 h 56"/>
                <a:gd name="T16" fmla="*/ 11 w 22"/>
                <a:gd name="T17" fmla="*/ 33 h 56"/>
                <a:gd name="T18" fmla="*/ 8 w 22"/>
                <a:gd name="T19" fmla="*/ 25 h 56"/>
                <a:gd name="T20" fmla="*/ 6 w 22"/>
                <a:gd name="T21" fmla="*/ 10 h 56"/>
                <a:gd name="T22" fmla="*/ 1 w 22"/>
                <a:gd name="T23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56">
                  <a:moveTo>
                    <a:pt x="1" y="2"/>
                  </a:moveTo>
                  <a:cubicBezTo>
                    <a:pt x="0" y="6"/>
                    <a:pt x="1" y="10"/>
                    <a:pt x="1" y="12"/>
                  </a:cubicBezTo>
                  <a:cubicBezTo>
                    <a:pt x="1" y="14"/>
                    <a:pt x="1" y="17"/>
                    <a:pt x="1" y="17"/>
                  </a:cubicBezTo>
                  <a:cubicBezTo>
                    <a:pt x="1" y="22"/>
                    <a:pt x="2" y="32"/>
                    <a:pt x="7" y="36"/>
                  </a:cubicBezTo>
                  <a:cubicBezTo>
                    <a:pt x="11" y="41"/>
                    <a:pt x="14" y="44"/>
                    <a:pt x="16" y="48"/>
                  </a:cubicBezTo>
                  <a:cubicBezTo>
                    <a:pt x="19" y="53"/>
                    <a:pt x="17" y="56"/>
                    <a:pt x="17" y="56"/>
                  </a:cubicBezTo>
                  <a:cubicBezTo>
                    <a:pt x="21" y="55"/>
                    <a:pt x="21" y="54"/>
                    <a:pt x="22" y="52"/>
                  </a:cubicBezTo>
                  <a:cubicBezTo>
                    <a:pt x="22" y="50"/>
                    <a:pt x="21" y="44"/>
                    <a:pt x="18" y="40"/>
                  </a:cubicBezTo>
                  <a:cubicBezTo>
                    <a:pt x="15" y="37"/>
                    <a:pt x="14" y="36"/>
                    <a:pt x="11" y="33"/>
                  </a:cubicBezTo>
                  <a:cubicBezTo>
                    <a:pt x="8" y="30"/>
                    <a:pt x="8" y="28"/>
                    <a:pt x="8" y="25"/>
                  </a:cubicBezTo>
                  <a:cubicBezTo>
                    <a:pt x="8" y="22"/>
                    <a:pt x="8" y="15"/>
                    <a:pt x="6" y="10"/>
                  </a:cubicBezTo>
                  <a:cubicBezTo>
                    <a:pt x="4" y="6"/>
                    <a:pt x="2" y="0"/>
                    <a:pt x="1" y="2"/>
                  </a:cubicBezTo>
                </a:path>
              </a:pathLst>
            </a:custGeom>
            <a:solidFill>
              <a:srgbClr val="B24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64"/>
            <p:cNvSpPr>
              <a:spLocks/>
            </p:cNvSpPr>
            <p:nvPr/>
          </p:nvSpPr>
          <p:spPr bwMode="auto">
            <a:xfrm>
              <a:off x="3236912" y="2660650"/>
              <a:ext cx="20638" cy="44450"/>
            </a:xfrm>
            <a:custGeom>
              <a:avLst/>
              <a:gdLst>
                <a:gd name="T0" fmla="*/ 1 w 34"/>
                <a:gd name="T1" fmla="*/ 4 h 71"/>
                <a:gd name="T2" fmla="*/ 6 w 34"/>
                <a:gd name="T3" fmla="*/ 10 h 71"/>
                <a:gd name="T4" fmla="*/ 8 w 34"/>
                <a:gd name="T5" fmla="*/ 25 h 71"/>
                <a:gd name="T6" fmla="*/ 13 w 34"/>
                <a:gd name="T7" fmla="*/ 35 h 71"/>
                <a:gd name="T8" fmla="*/ 20 w 34"/>
                <a:gd name="T9" fmla="*/ 47 h 71"/>
                <a:gd name="T10" fmla="*/ 24 w 34"/>
                <a:gd name="T11" fmla="*/ 70 h 71"/>
                <a:gd name="T12" fmla="*/ 30 w 34"/>
                <a:gd name="T13" fmla="*/ 69 h 71"/>
                <a:gd name="T14" fmla="*/ 31 w 34"/>
                <a:gd name="T15" fmla="*/ 57 h 71"/>
                <a:gd name="T16" fmla="*/ 33 w 34"/>
                <a:gd name="T17" fmla="*/ 48 h 71"/>
                <a:gd name="T18" fmla="*/ 32 w 34"/>
                <a:gd name="T19" fmla="*/ 40 h 71"/>
                <a:gd name="T20" fmla="*/ 21 w 34"/>
                <a:gd name="T21" fmla="*/ 26 h 71"/>
                <a:gd name="T22" fmla="*/ 11 w 34"/>
                <a:gd name="T23" fmla="*/ 7 h 71"/>
                <a:gd name="T24" fmla="*/ 1 w 34"/>
                <a:gd name="T25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71">
                  <a:moveTo>
                    <a:pt x="1" y="4"/>
                  </a:moveTo>
                  <a:cubicBezTo>
                    <a:pt x="1" y="4"/>
                    <a:pt x="6" y="6"/>
                    <a:pt x="6" y="10"/>
                  </a:cubicBezTo>
                  <a:cubicBezTo>
                    <a:pt x="6" y="14"/>
                    <a:pt x="7" y="23"/>
                    <a:pt x="8" y="25"/>
                  </a:cubicBezTo>
                  <a:cubicBezTo>
                    <a:pt x="9" y="27"/>
                    <a:pt x="10" y="31"/>
                    <a:pt x="13" y="35"/>
                  </a:cubicBezTo>
                  <a:cubicBezTo>
                    <a:pt x="17" y="40"/>
                    <a:pt x="22" y="37"/>
                    <a:pt x="20" y="47"/>
                  </a:cubicBezTo>
                  <a:cubicBezTo>
                    <a:pt x="19" y="56"/>
                    <a:pt x="24" y="67"/>
                    <a:pt x="24" y="70"/>
                  </a:cubicBezTo>
                  <a:cubicBezTo>
                    <a:pt x="27" y="70"/>
                    <a:pt x="29" y="71"/>
                    <a:pt x="30" y="69"/>
                  </a:cubicBezTo>
                  <a:cubicBezTo>
                    <a:pt x="31" y="66"/>
                    <a:pt x="32" y="62"/>
                    <a:pt x="31" y="57"/>
                  </a:cubicBezTo>
                  <a:cubicBezTo>
                    <a:pt x="30" y="55"/>
                    <a:pt x="32" y="51"/>
                    <a:pt x="33" y="48"/>
                  </a:cubicBezTo>
                  <a:cubicBezTo>
                    <a:pt x="33" y="45"/>
                    <a:pt x="34" y="43"/>
                    <a:pt x="32" y="40"/>
                  </a:cubicBezTo>
                  <a:cubicBezTo>
                    <a:pt x="29" y="34"/>
                    <a:pt x="27" y="31"/>
                    <a:pt x="21" y="26"/>
                  </a:cubicBezTo>
                  <a:cubicBezTo>
                    <a:pt x="16" y="21"/>
                    <a:pt x="11" y="12"/>
                    <a:pt x="11" y="7"/>
                  </a:cubicBezTo>
                  <a:cubicBezTo>
                    <a:pt x="10" y="1"/>
                    <a:pt x="0" y="0"/>
                    <a:pt x="1" y="4"/>
                  </a:cubicBezTo>
                </a:path>
              </a:pathLst>
            </a:custGeom>
            <a:solidFill>
              <a:srgbClr val="EA6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65"/>
            <p:cNvSpPr>
              <a:spLocks/>
            </p:cNvSpPr>
            <p:nvPr/>
          </p:nvSpPr>
          <p:spPr bwMode="auto">
            <a:xfrm>
              <a:off x="3240087" y="2667000"/>
              <a:ext cx="15875" cy="31750"/>
            </a:xfrm>
            <a:custGeom>
              <a:avLst/>
              <a:gdLst>
                <a:gd name="T0" fmla="*/ 0 w 24"/>
                <a:gd name="T1" fmla="*/ 3 h 50"/>
                <a:gd name="T2" fmla="*/ 3 w 24"/>
                <a:gd name="T3" fmla="*/ 8 h 50"/>
                <a:gd name="T4" fmla="*/ 5 w 24"/>
                <a:gd name="T5" fmla="*/ 18 h 50"/>
                <a:gd name="T6" fmla="*/ 9 w 24"/>
                <a:gd name="T7" fmla="*/ 25 h 50"/>
                <a:gd name="T8" fmla="*/ 14 w 24"/>
                <a:gd name="T9" fmla="*/ 33 h 50"/>
                <a:gd name="T10" fmla="*/ 16 w 24"/>
                <a:gd name="T11" fmla="*/ 49 h 50"/>
                <a:gd name="T12" fmla="*/ 20 w 24"/>
                <a:gd name="T13" fmla="*/ 48 h 50"/>
                <a:gd name="T14" fmla="*/ 21 w 24"/>
                <a:gd name="T15" fmla="*/ 40 h 50"/>
                <a:gd name="T16" fmla="*/ 22 w 24"/>
                <a:gd name="T17" fmla="*/ 29 h 50"/>
                <a:gd name="T18" fmla="*/ 14 w 24"/>
                <a:gd name="T19" fmla="*/ 19 h 50"/>
                <a:gd name="T20" fmla="*/ 7 w 24"/>
                <a:gd name="T21" fmla="*/ 5 h 50"/>
                <a:gd name="T22" fmla="*/ 0 w 24"/>
                <a:gd name="T23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50">
                  <a:moveTo>
                    <a:pt x="0" y="3"/>
                  </a:moveTo>
                  <a:cubicBezTo>
                    <a:pt x="0" y="3"/>
                    <a:pt x="3" y="5"/>
                    <a:pt x="3" y="8"/>
                  </a:cubicBezTo>
                  <a:cubicBezTo>
                    <a:pt x="4" y="10"/>
                    <a:pt x="4" y="16"/>
                    <a:pt x="5" y="18"/>
                  </a:cubicBezTo>
                  <a:cubicBezTo>
                    <a:pt x="6" y="20"/>
                    <a:pt x="6" y="22"/>
                    <a:pt x="9" y="25"/>
                  </a:cubicBezTo>
                  <a:cubicBezTo>
                    <a:pt x="12" y="28"/>
                    <a:pt x="15" y="26"/>
                    <a:pt x="14" y="33"/>
                  </a:cubicBezTo>
                  <a:cubicBezTo>
                    <a:pt x="13" y="39"/>
                    <a:pt x="16" y="47"/>
                    <a:pt x="16" y="49"/>
                  </a:cubicBezTo>
                  <a:cubicBezTo>
                    <a:pt x="18" y="49"/>
                    <a:pt x="20" y="50"/>
                    <a:pt x="20" y="48"/>
                  </a:cubicBezTo>
                  <a:cubicBezTo>
                    <a:pt x="21" y="47"/>
                    <a:pt x="22" y="43"/>
                    <a:pt x="21" y="40"/>
                  </a:cubicBezTo>
                  <a:cubicBezTo>
                    <a:pt x="20" y="37"/>
                    <a:pt x="24" y="33"/>
                    <a:pt x="22" y="29"/>
                  </a:cubicBezTo>
                  <a:cubicBezTo>
                    <a:pt x="19" y="24"/>
                    <a:pt x="18" y="22"/>
                    <a:pt x="14" y="19"/>
                  </a:cubicBezTo>
                  <a:cubicBezTo>
                    <a:pt x="10" y="15"/>
                    <a:pt x="7" y="9"/>
                    <a:pt x="7" y="5"/>
                  </a:cubicBezTo>
                  <a:cubicBezTo>
                    <a:pt x="7" y="2"/>
                    <a:pt x="0" y="0"/>
                    <a:pt x="0" y="3"/>
                  </a:cubicBezTo>
                </a:path>
              </a:pathLst>
            </a:custGeom>
            <a:solidFill>
              <a:srgbClr val="B24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266"/>
            <p:cNvSpPr>
              <a:spLocks/>
            </p:cNvSpPr>
            <p:nvPr/>
          </p:nvSpPr>
          <p:spPr bwMode="auto">
            <a:xfrm>
              <a:off x="3251200" y="2655888"/>
              <a:ext cx="20638" cy="34925"/>
            </a:xfrm>
            <a:custGeom>
              <a:avLst/>
              <a:gdLst>
                <a:gd name="T0" fmla="*/ 0 w 33"/>
                <a:gd name="T1" fmla="*/ 4 h 57"/>
                <a:gd name="T2" fmla="*/ 8 w 33"/>
                <a:gd name="T3" fmla="*/ 10 h 57"/>
                <a:gd name="T4" fmla="*/ 12 w 33"/>
                <a:gd name="T5" fmla="*/ 25 h 57"/>
                <a:gd name="T6" fmla="*/ 20 w 33"/>
                <a:gd name="T7" fmla="*/ 37 h 57"/>
                <a:gd name="T8" fmla="*/ 23 w 33"/>
                <a:gd name="T9" fmla="*/ 53 h 57"/>
                <a:gd name="T10" fmla="*/ 32 w 33"/>
                <a:gd name="T11" fmla="*/ 55 h 57"/>
                <a:gd name="T12" fmla="*/ 30 w 33"/>
                <a:gd name="T13" fmla="*/ 46 h 57"/>
                <a:gd name="T14" fmla="*/ 29 w 33"/>
                <a:gd name="T15" fmla="*/ 26 h 57"/>
                <a:gd name="T16" fmla="*/ 18 w 33"/>
                <a:gd name="T17" fmla="*/ 14 h 57"/>
                <a:gd name="T18" fmla="*/ 7 w 33"/>
                <a:gd name="T19" fmla="*/ 1 h 57"/>
                <a:gd name="T20" fmla="*/ 0 w 33"/>
                <a:gd name="T21" fmla="*/ 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57">
                  <a:moveTo>
                    <a:pt x="0" y="4"/>
                  </a:moveTo>
                  <a:cubicBezTo>
                    <a:pt x="0" y="4"/>
                    <a:pt x="7" y="7"/>
                    <a:pt x="8" y="10"/>
                  </a:cubicBezTo>
                  <a:cubicBezTo>
                    <a:pt x="9" y="12"/>
                    <a:pt x="9" y="19"/>
                    <a:pt x="12" y="25"/>
                  </a:cubicBezTo>
                  <a:cubicBezTo>
                    <a:pt x="14" y="30"/>
                    <a:pt x="19" y="29"/>
                    <a:pt x="20" y="37"/>
                  </a:cubicBezTo>
                  <a:cubicBezTo>
                    <a:pt x="21" y="45"/>
                    <a:pt x="25" y="49"/>
                    <a:pt x="23" y="53"/>
                  </a:cubicBezTo>
                  <a:cubicBezTo>
                    <a:pt x="29" y="57"/>
                    <a:pt x="31" y="56"/>
                    <a:pt x="32" y="55"/>
                  </a:cubicBezTo>
                  <a:cubicBezTo>
                    <a:pt x="33" y="54"/>
                    <a:pt x="30" y="53"/>
                    <a:pt x="30" y="46"/>
                  </a:cubicBezTo>
                  <a:cubicBezTo>
                    <a:pt x="30" y="38"/>
                    <a:pt x="32" y="32"/>
                    <a:pt x="29" y="26"/>
                  </a:cubicBezTo>
                  <a:cubicBezTo>
                    <a:pt x="26" y="20"/>
                    <a:pt x="20" y="17"/>
                    <a:pt x="18" y="14"/>
                  </a:cubicBezTo>
                  <a:cubicBezTo>
                    <a:pt x="16" y="11"/>
                    <a:pt x="11" y="0"/>
                    <a:pt x="7" y="1"/>
                  </a:cubicBezTo>
                  <a:cubicBezTo>
                    <a:pt x="3" y="1"/>
                    <a:pt x="4" y="0"/>
                    <a:pt x="0" y="4"/>
                  </a:cubicBezTo>
                </a:path>
              </a:pathLst>
            </a:custGeom>
            <a:solidFill>
              <a:srgbClr val="EA6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267"/>
            <p:cNvSpPr>
              <a:spLocks/>
            </p:cNvSpPr>
            <p:nvPr/>
          </p:nvSpPr>
          <p:spPr bwMode="auto">
            <a:xfrm>
              <a:off x="3254375" y="2657475"/>
              <a:ext cx="14288" cy="28575"/>
            </a:xfrm>
            <a:custGeom>
              <a:avLst/>
              <a:gdLst>
                <a:gd name="T0" fmla="*/ 2 w 23"/>
                <a:gd name="T1" fmla="*/ 5 h 46"/>
                <a:gd name="T2" fmla="*/ 4 w 23"/>
                <a:gd name="T3" fmla="*/ 11 h 46"/>
                <a:gd name="T4" fmla="*/ 8 w 23"/>
                <a:gd name="T5" fmla="*/ 22 h 46"/>
                <a:gd name="T6" fmla="*/ 14 w 23"/>
                <a:gd name="T7" fmla="*/ 31 h 46"/>
                <a:gd name="T8" fmla="*/ 17 w 23"/>
                <a:gd name="T9" fmla="*/ 43 h 46"/>
                <a:gd name="T10" fmla="*/ 23 w 23"/>
                <a:gd name="T11" fmla="*/ 46 h 46"/>
                <a:gd name="T12" fmla="*/ 21 w 23"/>
                <a:gd name="T13" fmla="*/ 39 h 46"/>
                <a:gd name="T14" fmla="*/ 18 w 23"/>
                <a:gd name="T15" fmla="*/ 25 h 46"/>
                <a:gd name="T16" fmla="*/ 10 w 23"/>
                <a:gd name="T17" fmla="*/ 15 h 46"/>
                <a:gd name="T18" fmla="*/ 2 w 23"/>
                <a:gd name="T19" fmla="*/ 0 h 46"/>
                <a:gd name="T20" fmla="*/ 2 w 23"/>
                <a:gd name="T21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46">
                  <a:moveTo>
                    <a:pt x="2" y="5"/>
                  </a:moveTo>
                  <a:cubicBezTo>
                    <a:pt x="2" y="5"/>
                    <a:pt x="4" y="9"/>
                    <a:pt x="4" y="11"/>
                  </a:cubicBezTo>
                  <a:cubicBezTo>
                    <a:pt x="5" y="13"/>
                    <a:pt x="6" y="17"/>
                    <a:pt x="8" y="22"/>
                  </a:cubicBezTo>
                  <a:cubicBezTo>
                    <a:pt x="10" y="26"/>
                    <a:pt x="13" y="26"/>
                    <a:pt x="14" y="31"/>
                  </a:cubicBezTo>
                  <a:cubicBezTo>
                    <a:pt x="16" y="37"/>
                    <a:pt x="18" y="40"/>
                    <a:pt x="17" y="43"/>
                  </a:cubicBezTo>
                  <a:cubicBezTo>
                    <a:pt x="21" y="46"/>
                    <a:pt x="22" y="46"/>
                    <a:pt x="23" y="46"/>
                  </a:cubicBezTo>
                  <a:cubicBezTo>
                    <a:pt x="23" y="45"/>
                    <a:pt x="21" y="44"/>
                    <a:pt x="21" y="39"/>
                  </a:cubicBezTo>
                  <a:cubicBezTo>
                    <a:pt x="20" y="34"/>
                    <a:pt x="20" y="29"/>
                    <a:pt x="18" y="25"/>
                  </a:cubicBezTo>
                  <a:cubicBezTo>
                    <a:pt x="15" y="21"/>
                    <a:pt x="11" y="18"/>
                    <a:pt x="10" y="15"/>
                  </a:cubicBezTo>
                  <a:cubicBezTo>
                    <a:pt x="9" y="13"/>
                    <a:pt x="5" y="0"/>
                    <a:pt x="2" y="0"/>
                  </a:cubicBezTo>
                  <a:cubicBezTo>
                    <a:pt x="0" y="0"/>
                    <a:pt x="3" y="3"/>
                    <a:pt x="2" y="5"/>
                  </a:cubicBezTo>
                </a:path>
              </a:pathLst>
            </a:custGeom>
            <a:solidFill>
              <a:srgbClr val="B24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268"/>
            <p:cNvSpPr>
              <a:spLocks/>
            </p:cNvSpPr>
            <p:nvPr/>
          </p:nvSpPr>
          <p:spPr bwMode="auto">
            <a:xfrm>
              <a:off x="3260725" y="2654300"/>
              <a:ext cx="20638" cy="31750"/>
            </a:xfrm>
            <a:custGeom>
              <a:avLst/>
              <a:gdLst>
                <a:gd name="T0" fmla="*/ 8 w 33"/>
                <a:gd name="T1" fmla="*/ 0 h 52"/>
                <a:gd name="T2" fmla="*/ 24 w 33"/>
                <a:gd name="T3" fmla="*/ 21 h 52"/>
                <a:gd name="T4" fmla="*/ 32 w 33"/>
                <a:gd name="T5" fmla="*/ 35 h 52"/>
                <a:gd name="T6" fmla="*/ 33 w 33"/>
                <a:gd name="T7" fmla="*/ 45 h 52"/>
                <a:gd name="T8" fmla="*/ 28 w 33"/>
                <a:gd name="T9" fmla="*/ 46 h 52"/>
                <a:gd name="T10" fmla="*/ 25 w 33"/>
                <a:gd name="T11" fmla="*/ 34 h 52"/>
                <a:gd name="T12" fmla="*/ 18 w 33"/>
                <a:gd name="T13" fmla="*/ 26 h 52"/>
                <a:gd name="T14" fmla="*/ 8 w 33"/>
                <a:gd name="T1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52">
                  <a:moveTo>
                    <a:pt x="8" y="0"/>
                  </a:moveTo>
                  <a:cubicBezTo>
                    <a:pt x="8" y="0"/>
                    <a:pt x="20" y="15"/>
                    <a:pt x="24" y="21"/>
                  </a:cubicBezTo>
                  <a:cubicBezTo>
                    <a:pt x="28" y="27"/>
                    <a:pt x="31" y="28"/>
                    <a:pt x="32" y="35"/>
                  </a:cubicBezTo>
                  <a:cubicBezTo>
                    <a:pt x="33" y="42"/>
                    <a:pt x="33" y="45"/>
                    <a:pt x="33" y="45"/>
                  </a:cubicBezTo>
                  <a:cubicBezTo>
                    <a:pt x="33" y="45"/>
                    <a:pt x="28" y="52"/>
                    <a:pt x="28" y="46"/>
                  </a:cubicBezTo>
                  <a:cubicBezTo>
                    <a:pt x="28" y="40"/>
                    <a:pt x="27" y="38"/>
                    <a:pt x="25" y="34"/>
                  </a:cubicBezTo>
                  <a:cubicBezTo>
                    <a:pt x="23" y="30"/>
                    <a:pt x="23" y="33"/>
                    <a:pt x="18" y="26"/>
                  </a:cubicBezTo>
                  <a:cubicBezTo>
                    <a:pt x="13" y="20"/>
                    <a:pt x="0" y="8"/>
                    <a:pt x="8" y="0"/>
                  </a:cubicBezTo>
                </a:path>
              </a:pathLst>
            </a:custGeom>
            <a:solidFill>
              <a:srgbClr val="EA6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269"/>
            <p:cNvSpPr>
              <a:spLocks/>
            </p:cNvSpPr>
            <p:nvPr/>
          </p:nvSpPr>
          <p:spPr bwMode="auto">
            <a:xfrm>
              <a:off x="3265487" y="2655888"/>
              <a:ext cx="14288" cy="26988"/>
            </a:xfrm>
            <a:custGeom>
              <a:avLst/>
              <a:gdLst>
                <a:gd name="T0" fmla="*/ 4 w 25"/>
                <a:gd name="T1" fmla="*/ 0 h 43"/>
                <a:gd name="T2" fmla="*/ 16 w 25"/>
                <a:gd name="T3" fmla="*/ 18 h 43"/>
                <a:gd name="T4" fmla="*/ 23 w 25"/>
                <a:gd name="T5" fmla="*/ 30 h 43"/>
                <a:gd name="T6" fmla="*/ 25 w 25"/>
                <a:gd name="T7" fmla="*/ 38 h 43"/>
                <a:gd name="T8" fmla="*/ 22 w 25"/>
                <a:gd name="T9" fmla="*/ 38 h 43"/>
                <a:gd name="T10" fmla="*/ 19 w 25"/>
                <a:gd name="T11" fmla="*/ 29 h 43"/>
                <a:gd name="T12" fmla="*/ 14 w 25"/>
                <a:gd name="T13" fmla="*/ 21 h 43"/>
                <a:gd name="T14" fmla="*/ 4 w 2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3">
                  <a:moveTo>
                    <a:pt x="4" y="0"/>
                  </a:moveTo>
                  <a:cubicBezTo>
                    <a:pt x="4" y="0"/>
                    <a:pt x="13" y="13"/>
                    <a:pt x="16" y="18"/>
                  </a:cubicBezTo>
                  <a:cubicBezTo>
                    <a:pt x="19" y="23"/>
                    <a:pt x="22" y="25"/>
                    <a:pt x="23" y="30"/>
                  </a:cubicBezTo>
                  <a:cubicBezTo>
                    <a:pt x="25" y="36"/>
                    <a:pt x="25" y="38"/>
                    <a:pt x="25" y="38"/>
                  </a:cubicBezTo>
                  <a:cubicBezTo>
                    <a:pt x="25" y="38"/>
                    <a:pt x="23" y="43"/>
                    <a:pt x="22" y="38"/>
                  </a:cubicBezTo>
                  <a:cubicBezTo>
                    <a:pt x="21" y="34"/>
                    <a:pt x="21" y="32"/>
                    <a:pt x="19" y="29"/>
                  </a:cubicBezTo>
                  <a:cubicBezTo>
                    <a:pt x="17" y="25"/>
                    <a:pt x="17" y="27"/>
                    <a:pt x="14" y="21"/>
                  </a:cubicBezTo>
                  <a:cubicBezTo>
                    <a:pt x="10" y="16"/>
                    <a:pt x="0" y="4"/>
                    <a:pt x="4" y="0"/>
                  </a:cubicBezTo>
                </a:path>
              </a:pathLst>
            </a:custGeom>
            <a:solidFill>
              <a:srgbClr val="B24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270"/>
            <p:cNvSpPr>
              <a:spLocks/>
            </p:cNvSpPr>
            <p:nvPr/>
          </p:nvSpPr>
          <p:spPr bwMode="auto">
            <a:xfrm>
              <a:off x="3275012" y="2652713"/>
              <a:ext cx="20638" cy="23813"/>
            </a:xfrm>
            <a:custGeom>
              <a:avLst/>
              <a:gdLst>
                <a:gd name="T0" fmla="*/ 3 w 34"/>
                <a:gd name="T1" fmla="*/ 2 h 40"/>
                <a:gd name="T2" fmla="*/ 16 w 34"/>
                <a:gd name="T3" fmla="*/ 3 h 40"/>
                <a:gd name="T4" fmla="*/ 24 w 34"/>
                <a:gd name="T5" fmla="*/ 9 h 40"/>
                <a:gd name="T6" fmla="*/ 31 w 34"/>
                <a:gd name="T7" fmla="*/ 26 h 40"/>
                <a:gd name="T8" fmla="*/ 24 w 34"/>
                <a:gd name="T9" fmla="*/ 38 h 40"/>
                <a:gd name="T10" fmla="*/ 20 w 34"/>
                <a:gd name="T11" fmla="*/ 28 h 40"/>
                <a:gd name="T12" fmla="*/ 11 w 34"/>
                <a:gd name="T13" fmla="*/ 19 h 40"/>
                <a:gd name="T14" fmla="*/ 3 w 34"/>
                <a:gd name="T1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40">
                  <a:moveTo>
                    <a:pt x="3" y="2"/>
                  </a:moveTo>
                  <a:cubicBezTo>
                    <a:pt x="4" y="0"/>
                    <a:pt x="12" y="1"/>
                    <a:pt x="16" y="3"/>
                  </a:cubicBezTo>
                  <a:cubicBezTo>
                    <a:pt x="20" y="4"/>
                    <a:pt x="22" y="3"/>
                    <a:pt x="24" y="9"/>
                  </a:cubicBezTo>
                  <a:cubicBezTo>
                    <a:pt x="26" y="15"/>
                    <a:pt x="34" y="18"/>
                    <a:pt x="31" y="26"/>
                  </a:cubicBezTo>
                  <a:cubicBezTo>
                    <a:pt x="28" y="34"/>
                    <a:pt x="29" y="40"/>
                    <a:pt x="24" y="38"/>
                  </a:cubicBezTo>
                  <a:cubicBezTo>
                    <a:pt x="18" y="36"/>
                    <a:pt x="19" y="32"/>
                    <a:pt x="20" y="28"/>
                  </a:cubicBezTo>
                  <a:cubicBezTo>
                    <a:pt x="20" y="24"/>
                    <a:pt x="16" y="21"/>
                    <a:pt x="11" y="19"/>
                  </a:cubicBezTo>
                  <a:cubicBezTo>
                    <a:pt x="6" y="16"/>
                    <a:pt x="0" y="10"/>
                    <a:pt x="3" y="2"/>
                  </a:cubicBezTo>
                </a:path>
              </a:pathLst>
            </a:custGeom>
            <a:solidFill>
              <a:srgbClr val="975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271"/>
            <p:cNvSpPr>
              <a:spLocks/>
            </p:cNvSpPr>
            <p:nvPr/>
          </p:nvSpPr>
          <p:spPr bwMode="auto">
            <a:xfrm>
              <a:off x="3278187" y="2654300"/>
              <a:ext cx="15875" cy="19050"/>
            </a:xfrm>
            <a:custGeom>
              <a:avLst/>
              <a:gdLst>
                <a:gd name="T0" fmla="*/ 2 w 25"/>
                <a:gd name="T1" fmla="*/ 2 h 30"/>
                <a:gd name="T2" fmla="*/ 11 w 25"/>
                <a:gd name="T3" fmla="*/ 3 h 30"/>
                <a:gd name="T4" fmla="*/ 17 w 25"/>
                <a:gd name="T5" fmla="*/ 8 h 30"/>
                <a:gd name="T6" fmla="*/ 23 w 25"/>
                <a:gd name="T7" fmla="*/ 20 h 30"/>
                <a:gd name="T8" fmla="*/ 18 w 25"/>
                <a:gd name="T9" fmla="*/ 29 h 30"/>
                <a:gd name="T10" fmla="*/ 15 w 25"/>
                <a:gd name="T11" fmla="*/ 22 h 30"/>
                <a:gd name="T12" fmla="*/ 8 w 25"/>
                <a:gd name="T13" fmla="*/ 14 h 30"/>
                <a:gd name="T14" fmla="*/ 2 w 25"/>
                <a:gd name="T15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30">
                  <a:moveTo>
                    <a:pt x="2" y="2"/>
                  </a:moveTo>
                  <a:cubicBezTo>
                    <a:pt x="3" y="0"/>
                    <a:pt x="8" y="1"/>
                    <a:pt x="11" y="3"/>
                  </a:cubicBezTo>
                  <a:cubicBezTo>
                    <a:pt x="14" y="4"/>
                    <a:pt x="15" y="3"/>
                    <a:pt x="17" y="8"/>
                  </a:cubicBezTo>
                  <a:cubicBezTo>
                    <a:pt x="19" y="12"/>
                    <a:pt x="25" y="14"/>
                    <a:pt x="23" y="20"/>
                  </a:cubicBezTo>
                  <a:cubicBezTo>
                    <a:pt x="20" y="27"/>
                    <a:pt x="22" y="30"/>
                    <a:pt x="18" y="29"/>
                  </a:cubicBezTo>
                  <a:cubicBezTo>
                    <a:pt x="14" y="27"/>
                    <a:pt x="14" y="24"/>
                    <a:pt x="15" y="22"/>
                  </a:cubicBezTo>
                  <a:cubicBezTo>
                    <a:pt x="15" y="19"/>
                    <a:pt x="11" y="16"/>
                    <a:pt x="8" y="14"/>
                  </a:cubicBezTo>
                  <a:cubicBezTo>
                    <a:pt x="5" y="12"/>
                    <a:pt x="0" y="8"/>
                    <a:pt x="2" y="2"/>
                  </a:cubicBezTo>
                </a:path>
              </a:pathLst>
            </a:custGeom>
            <a:solidFill>
              <a:srgbClr val="592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272"/>
            <p:cNvSpPr>
              <a:spLocks/>
            </p:cNvSpPr>
            <p:nvPr/>
          </p:nvSpPr>
          <p:spPr bwMode="auto">
            <a:xfrm>
              <a:off x="3173412" y="2705100"/>
              <a:ext cx="19050" cy="4763"/>
            </a:xfrm>
            <a:custGeom>
              <a:avLst/>
              <a:gdLst>
                <a:gd name="T0" fmla="*/ 11 w 33"/>
                <a:gd name="T1" fmla="*/ 3 h 7"/>
                <a:gd name="T2" fmla="*/ 0 w 33"/>
                <a:gd name="T3" fmla="*/ 7 h 7"/>
                <a:gd name="T4" fmla="*/ 9 w 33"/>
                <a:gd name="T5" fmla="*/ 3 h 7"/>
                <a:gd name="T6" fmla="*/ 22 w 33"/>
                <a:gd name="T7" fmla="*/ 0 h 7"/>
                <a:gd name="T8" fmla="*/ 33 w 33"/>
                <a:gd name="T9" fmla="*/ 2 h 7"/>
                <a:gd name="T10" fmla="*/ 21 w 33"/>
                <a:gd name="T11" fmla="*/ 2 h 7"/>
                <a:gd name="T12" fmla="*/ 11 w 33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7">
                  <a:moveTo>
                    <a:pt x="11" y="3"/>
                  </a:moveTo>
                  <a:cubicBezTo>
                    <a:pt x="6" y="4"/>
                    <a:pt x="3" y="7"/>
                    <a:pt x="0" y="7"/>
                  </a:cubicBezTo>
                  <a:cubicBezTo>
                    <a:pt x="0" y="7"/>
                    <a:pt x="4" y="4"/>
                    <a:pt x="9" y="3"/>
                  </a:cubicBezTo>
                  <a:cubicBezTo>
                    <a:pt x="14" y="1"/>
                    <a:pt x="19" y="0"/>
                    <a:pt x="22" y="0"/>
                  </a:cubicBezTo>
                  <a:cubicBezTo>
                    <a:pt x="26" y="0"/>
                    <a:pt x="31" y="3"/>
                    <a:pt x="33" y="2"/>
                  </a:cubicBezTo>
                  <a:cubicBezTo>
                    <a:pt x="29" y="3"/>
                    <a:pt x="26" y="2"/>
                    <a:pt x="21" y="2"/>
                  </a:cubicBezTo>
                  <a:cubicBezTo>
                    <a:pt x="20" y="3"/>
                    <a:pt x="15" y="2"/>
                    <a:pt x="11" y="3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73"/>
            <p:cNvSpPr>
              <a:spLocks/>
            </p:cNvSpPr>
            <p:nvPr/>
          </p:nvSpPr>
          <p:spPr bwMode="auto">
            <a:xfrm>
              <a:off x="3175000" y="2708275"/>
              <a:ext cx="17463" cy="4763"/>
            </a:xfrm>
            <a:custGeom>
              <a:avLst/>
              <a:gdLst>
                <a:gd name="T0" fmla="*/ 9 w 29"/>
                <a:gd name="T1" fmla="*/ 3 h 7"/>
                <a:gd name="T2" fmla="*/ 0 w 29"/>
                <a:gd name="T3" fmla="*/ 7 h 7"/>
                <a:gd name="T4" fmla="*/ 8 w 29"/>
                <a:gd name="T5" fmla="*/ 2 h 7"/>
                <a:gd name="T6" fmla="*/ 17 w 29"/>
                <a:gd name="T7" fmla="*/ 1 h 7"/>
                <a:gd name="T8" fmla="*/ 29 w 29"/>
                <a:gd name="T9" fmla="*/ 0 h 7"/>
                <a:gd name="T10" fmla="*/ 17 w 29"/>
                <a:gd name="T11" fmla="*/ 3 h 7"/>
                <a:gd name="T12" fmla="*/ 9 w 29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">
                  <a:moveTo>
                    <a:pt x="9" y="3"/>
                  </a:moveTo>
                  <a:cubicBezTo>
                    <a:pt x="6" y="4"/>
                    <a:pt x="2" y="6"/>
                    <a:pt x="0" y="7"/>
                  </a:cubicBezTo>
                  <a:cubicBezTo>
                    <a:pt x="0" y="7"/>
                    <a:pt x="3" y="4"/>
                    <a:pt x="8" y="2"/>
                  </a:cubicBezTo>
                  <a:cubicBezTo>
                    <a:pt x="11" y="1"/>
                    <a:pt x="16" y="1"/>
                    <a:pt x="17" y="1"/>
                  </a:cubicBezTo>
                  <a:cubicBezTo>
                    <a:pt x="21" y="0"/>
                    <a:pt x="27" y="2"/>
                    <a:pt x="29" y="0"/>
                  </a:cubicBezTo>
                  <a:cubicBezTo>
                    <a:pt x="24" y="2"/>
                    <a:pt x="21" y="2"/>
                    <a:pt x="17" y="3"/>
                  </a:cubicBezTo>
                  <a:cubicBezTo>
                    <a:pt x="15" y="4"/>
                    <a:pt x="12" y="3"/>
                    <a:pt x="9" y="3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274"/>
            <p:cNvSpPr>
              <a:spLocks/>
            </p:cNvSpPr>
            <p:nvPr/>
          </p:nvSpPr>
          <p:spPr bwMode="auto">
            <a:xfrm>
              <a:off x="3178175" y="2709863"/>
              <a:ext cx="14288" cy="6350"/>
            </a:xfrm>
            <a:custGeom>
              <a:avLst/>
              <a:gdLst>
                <a:gd name="T0" fmla="*/ 0 w 23"/>
                <a:gd name="T1" fmla="*/ 10 h 10"/>
                <a:gd name="T2" fmla="*/ 11 w 23"/>
                <a:gd name="T3" fmla="*/ 3 h 10"/>
                <a:gd name="T4" fmla="*/ 23 w 23"/>
                <a:gd name="T5" fmla="*/ 0 h 10"/>
                <a:gd name="T6" fmla="*/ 12 w 23"/>
                <a:gd name="T7" fmla="*/ 5 h 10"/>
                <a:gd name="T8" fmla="*/ 0 w 2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0">
                  <a:moveTo>
                    <a:pt x="0" y="10"/>
                  </a:moveTo>
                  <a:cubicBezTo>
                    <a:pt x="0" y="10"/>
                    <a:pt x="7" y="5"/>
                    <a:pt x="11" y="3"/>
                  </a:cubicBezTo>
                  <a:cubicBezTo>
                    <a:pt x="16" y="1"/>
                    <a:pt x="22" y="2"/>
                    <a:pt x="23" y="0"/>
                  </a:cubicBezTo>
                  <a:cubicBezTo>
                    <a:pt x="19" y="3"/>
                    <a:pt x="16" y="3"/>
                    <a:pt x="12" y="5"/>
                  </a:cubicBezTo>
                  <a:cubicBezTo>
                    <a:pt x="7" y="7"/>
                    <a:pt x="4" y="8"/>
                    <a:pt x="0" y="1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75"/>
            <p:cNvSpPr>
              <a:spLocks/>
            </p:cNvSpPr>
            <p:nvPr/>
          </p:nvSpPr>
          <p:spPr bwMode="auto">
            <a:xfrm>
              <a:off x="3181350" y="2713038"/>
              <a:ext cx="11113" cy="6350"/>
            </a:xfrm>
            <a:custGeom>
              <a:avLst/>
              <a:gdLst>
                <a:gd name="T0" fmla="*/ 17 w 17"/>
                <a:gd name="T1" fmla="*/ 0 h 11"/>
                <a:gd name="T2" fmla="*/ 11 w 17"/>
                <a:gd name="T3" fmla="*/ 3 h 11"/>
                <a:gd name="T4" fmla="*/ 6 w 17"/>
                <a:gd name="T5" fmla="*/ 8 h 11"/>
                <a:gd name="T6" fmla="*/ 0 w 17"/>
                <a:gd name="T7" fmla="*/ 11 h 11"/>
                <a:gd name="T8" fmla="*/ 5 w 17"/>
                <a:gd name="T9" fmla="*/ 10 h 11"/>
                <a:gd name="T10" fmla="*/ 17 w 1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17" y="0"/>
                  </a:moveTo>
                  <a:cubicBezTo>
                    <a:pt x="17" y="0"/>
                    <a:pt x="13" y="1"/>
                    <a:pt x="11" y="3"/>
                  </a:cubicBezTo>
                  <a:cubicBezTo>
                    <a:pt x="9" y="5"/>
                    <a:pt x="9" y="6"/>
                    <a:pt x="6" y="8"/>
                  </a:cubicBezTo>
                  <a:cubicBezTo>
                    <a:pt x="3" y="10"/>
                    <a:pt x="0" y="11"/>
                    <a:pt x="0" y="11"/>
                  </a:cubicBezTo>
                  <a:cubicBezTo>
                    <a:pt x="2" y="11"/>
                    <a:pt x="1" y="11"/>
                    <a:pt x="5" y="10"/>
                  </a:cubicBezTo>
                  <a:cubicBezTo>
                    <a:pt x="8" y="8"/>
                    <a:pt x="12" y="3"/>
                    <a:pt x="17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276"/>
            <p:cNvSpPr>
              <a:spLocks/>
            </p:cNvSpPr>
            <p:nvPr/>
          </p:nvSpPr>
          <p:spPr bwMode="auto">
            <a:xfrm>
              <a:off x="3182937" y="2716213"/>
              <a:ext cx="9525" cy="7938"/>
            </a:xfrm>
            <a:custGeom>
              <a:avLst/>
              <a:gdLst>
                <a:gd name="T0" fmla="*/ 16 w 16"/>
                <a:gd name="T1" fmla="*/ 0 h 11"/>
                <a:gd name="T2" fmla="*/ 8 w 16"/>
                <a:gd name="T3" fmla="*/ 6 h 11"/>
                <a:gd name="T4" fmla="*/ 0 w 16"/>
                <a:gd name="T5" fmla="*/ 11 h 11"/>
                <a:gd name="T6" fmla="*/ 16 w 16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">
                  <a:moveTo>
                    <a:pt x="16" y="0"/>
                  </a:moveTo>
                  <a:cubicBezTo>
                    <a:pt x="16" y="0"/>
                    <a:pt x="11" y="4"/>
                    <a:pt x="8" y="6"/>
                  </a:cubicBezTo>
                  <a:cubicBezTo>
                    <a:pt x="5" y="8"/>
                    <a:pt x="5" y="9"/>
                    <a:pt x="0" y="11"/>
                  </a:cubicBezTo>
                  <a:cubicBezTo>
                    <a:pt x="4" y="11"/>
                    <a:pt x="11" y="7"/>
                    <a:pt x="16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277"/>
            <p:cNvSpPr>
              <a:spLocks/>
            </p:cNvSpPr>
            <p:nvPr/>
          </p:nvSpPr>
          <p:spPr bwMode="auto">
            <a:xfrm>
              <a:off x="3184525" y="2717800"/>
              <a:ext cx="7938" cy="11113"/>
            </a:xfrm>
            <a:custGeom>
              <a:avLst/>
              <a:gdLst>
                <a:gd name="T0" fmla="*/ 14 w 14"/>
                <a:gd name="T1" fmla="*/ 0 h 18"/>
                <a:gd name="T2" fmla="*/ 8 w 14"/>
                <a:gd name="T3" fmla="*/ 9 h 18"/>
                <a:gd name="T4" fmla="*/ 1 w 14"/>
                <a:gd name="T5" fmla="*/ 18 h 18"/>
                <a:gd name="T6" fmla="*/ 5 w 14"/>
                <a:gd name="T7" fmla="*/ 9 h 18"/>
                <a:gd name="T8" fmla="*/ 14 w 1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8">
                  <a:moveTo>
                    <a:pt x="14" y="0"/>
                  </a:moveTo>
                  <a:cubicBezTo>
                    <a:pt x="14" y="0"/>
                    <a:pt x="11" y="7"/>
                    <a:pt x="8" y="9"/>
                  </a:cubicBezTo>
                  <a:cubicBezTo>
                    <a:pt x="6" y="10"/>
                    <a:pt x="1" y="15"/>
                    <a:pt x="1" y="18"/>
                  </a:cubicBezTo>
                  <a:cubicBezTo>
                    <a:pt x="0" y="16"/>
                    <a:pt x="3" y="11"/>
                    <a:pt x="5" y="9"/>
                  </a:cubicBezTo>
                  <a:cubicBezTo>
                    <a:pt x="8" y="6"/>
                    <a:pt x="11" y="5"/>
                    <a:pt x="14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278"/>
            <p:cNvSpPr>
              <a:spLocks/>
            </p:cNvSpPr>
            <p:nvPr/>
          </p:nvSpPr>
          <p:spPr bwMode="auto">
            <a:xfrm>
              <a:off x="3186112" y="2719388"/>
              <a:ext cx="9525" cy="15875"/>
            </a:xfrm>
            <a:custGeom>
              <a:avLst/>
              <a:gdLst>
                <a:gd name="T0" fmla="*/ 13 w 14"/>
                <a:gd name="T1" fmla="*/ 0 h 24"/>
                <a:gd name="T2" fmla="*/ 5 w 14"/>
                <a:gd name="T3" fmla="*/ 12 h 24"/>
                <a:gd name="T4" fmla="*/ 3 w 14"/>
                <a:gd name="T5" fmla="*/ 24 h 24"/>
                <a:gd name="T6" fmla="*/ 7 w 14"/>
                <a:gd name="T7" fmla="*/ 13 h 24"/>
                <a:gd name="T8" fmla="*/ 13 w 1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">
                  <a:moveTo>
                    <a:pt x="13" y="0"/>
                  </a:moveTo>
                  <a:cubicBezTo>
                    <a:pt x="13" y="0"/>
                    <a:pt x="10" y="8"/>
                    <a:pt x="5" y="12"/>
                  </a:cubicBezTo>
                  <a:cubicBezTo>
                    <a:pt x="0" y="16"/>
                    <a:pt x="3" y="24"/>
                    <a:pt x="3" y="24"/>
                  </a:cubicBezTo>
                  <a:cubicBezTo>
                    <a:pt x="4" y="20"/>
                    <a:pt x="3" y="15"/>
                    <a:pt x="7" y="13"/>
                  </a:cubicBezTo>
                  <a:cubicBezTo>
                    <a:pt x="10" y="10"/>
                    <a:pt x="14" y="3"/>
                    <a:pt x="13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279"/>
            <p:cNvSpPr>
              <a:spLocks/>
            </p:cNvSpPr>
            <p:nvPr/>
          </p:nvSpPr>
          <p:spPr bwMode="auto">
            <a:xfrm>
              <a:off x="3190875" y="2720975"/>
              <a:ext cx="4763" cy="15875"/>
            </a:xfrm>
            <a:custGeom>
              <a:avLst/>
              <a:gdLst>
                <a:gd name="T0" fmla="*/ 10 w 10"/>
                <a:gd name="T1" fmla="*/ 0 h 26"/>
                <a:gd name="T2" fmla="*/ 3 w 10"/>
                <a:gd name="T3" fmla="*/ 14 h 26"/>
                <a:gd name="T4" fmla="*/ 0 w 10"/>
                <a:gd name="T5" fmla="*/ 26 h 26"/>
                <a:gd name="T6" fmla="*/ 4 w 10"/>
                <a:gd name="T7" fmla="*/ 15 h 26"/>
                <a:gd name="T8" fmla="*/ 10 w 10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6">
                  <a:moveTo>
                    <a:pt x="10" y="0"/>
                  </a:moveTo>
                  <a:cubicBezTo>
                    <a:pt x="10" y="0"/>
                    <a:pt x="5" y="9"/>
                    <a:pt x="3" y="14"/>
                  </a:cubicBezTo>
                  <a:cubicBezTo>
                    <a:pt x="2" y="18"/>
                    <a:pt x="3" y="23"/>
                    <a:pt x="0" y="26"/>
                  </a:cubicBezTo>
                  <a:cubicBezTo>
                    <a:pt x="4" y="24"/>
                    <a:pt x="3" y="19"/>
                    <a:pt x="4" y="15"/>
                  </a:cubicBezTo>
                  <a:cubicBezTo>
                    <a:pt x="5" y="11"/>
                    <a:pt x="10" y="4"/>
                    <a:pt x="10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280"/>
            <p:cNvSpPr>
              <a:spLocks/>
            </p:cNvSpPr>
            <p:nvPr/>
          </p:nvSpPr>
          <p:spPr bwMode="auto">
            <a:xfrm>
              <a:off x="3192462" y="2720975"/>
              <a:ext cx="9525" cy="17463"/>
            </a:xfrm>
            <a:custGeom>
              <a:avLst/>
              <a:gdLst>
                <a:gd name="T0" fmla="*/ 9 w 13"/>
                <a:gd name="T1" fmla="*/ 0 h 28"/>
                <a:gd name="T2" fmla="*/ 6 w 13"/>
                <a:gd name="T3" fmla="*/ 12 h 28"/>
                <a:gd name="T4" fmla="*/ 0 w 13"/>
                <a:gd name="T5" fmla="*/ 28 h 28"/>
                <a:gd name="T6" fmla="*/ 8 w 13"/>
                <a:gd name="T7" fmla="*/ 13 h 28"/>
                <a:gd name="T8" fmla="*/ 9 w 1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8">
                  <a:moveTo>
                    <a:pt x="9" y="0"/>
                  </a:moveTo>
                  <a:cubicBezTo>
                    <a:pt x="9" y="0"/>
                    <a:pt x="10" y="7"/>
                    <a:pt x="6" y="12"/>
                  </a:cubicBezTo>
                  <a:cubicBezTo>
                    <a:pt x="2" y="17"/>
                    <a:pt x="0" y="25"/>
                    <a:pt x="0" y="28"/>
                  </a:cubicBezTo>
                  <a:cubicBezTo>
                    <a:pt x="3" y="24"/>
                    <a:pt x="2" y="18"/>
                    <a:pt x="8" y="13"/>
                  </a:cubicBezTo>
                  <a:cubicBezTo>
                    <a:pt x="13" y="8"/>
                    <a:pt x="9" y="2"/>
                    <a:pt x="9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281"/>
            <p:cNvSpPr>
              <a:spLocks/>
            </p:cNvSpPr>
            <p:nvPr/>
          </p:nvSpPr>
          <p:spPr bwMode="auto">
            <a:xfrm>
              <a:off x="3194050" y="2719388"/>
              <a:ext cx="11113" cy="19050"/>
            </a:xfrm>
            <a:custGeom>
              <a:avLst/>
              <a:gdLst>
                <a:gd name="T0" fmla="*/ 15 w 17"/>
                <a:gd name="T1" fmla="*/ 0 h 31"/>
                <a:gd name="T2" fmla="*/ 13 w 17"/>
                <a:gd name="T3" fmla="*/ 10 h 31"/>
                <a:gd name="T4" fmla="*/ 3 w 17"/>
                <a:gd name="T5" fmla="*/ 31 h 31"/>
                <a:gd name="T6" fmla="*/ 14 w 17"/>
                <a:gd name="T7" fmla="*/ 11 h 31"/>
                <a:gd name="T8" fmla="*/ 15 w 17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1">
                  <a:moveTo>
                    <a:pt x="15" y="0"/>
                  </a:moveTo>
                  <a:cubicBezTo>
                    <a:pt x="15" y="0"/>
                    <a:pt x="15" y="6"/>
                    <a:pt x="13" y="10"/>
                  </a:cubicBezTo>
                  <a:cubicBezTo>
                    <a:pt x="10" y="14"/>
                    <a:pt x="0" y="28"/>
                    <a:pt x="3" y="31"/>
                  </a:cubicBezTo>
                  <a:cubicBezTo>
                    <a:pt x="5" y="26"/>
                    <a:pt x="8" y="18"/>
                    <a:pt x="14" y="11"/>
                  </a:cubicBezTo>
                  <a:cubicBezTo>
                    <a:pt x="17" y="8"/>
                    <a:pt x="15" y="0"/>
                    <a:pt x="15" y="0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282"/>
            <p:cNvSpPr>
              <a:spLocks/>
            </p:cNvSpPr>
            <p:nvPr/>
          </p:nvSpPr>
          <p:spPr bwMode="auto">
            <a:xfrm>
              <a:off x="3300412" y="2638425"/>
              <a:ext cx="17463" cy="20638"/>
            </a:xfrm>
            <a:custGeom>
              <a:avLst/>
              <a:gdLst>
                <a:gd name="T0" fmla="*/ 27 w 27"/>
                <a:gd name="T1" fmla="*/ 29 h 33"/>
                <a:gd name="T2" fmla="*/ 12 w 27"/>
                <a:gd name="T3" fmla="*/ 15 h 33"/>
                <a:gd name="T4" fmla="*/ 0 w 27"/>
                <a:gd name="T5" fmla="*/ 18 h 33"/>
                <a:gd name="T6" fmla="*/ 6 w 27"/>
                <a:gd name="T7" fmla="*/ 31 h 33"/>
                <a:gd name="T8" fmla="*/ 13 w 27"/>
                <a:gd name="T9" fmla="*/ 30 h 33"/>
                <a:gd name="T10" fmla="*/ 27 w 27"/>
                <a:gd name="T11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3">
                  <a:moveTo>
                    <a:pt x="27" y="29"/>
                  </a:moveTo>
                  <a:cubicBezTo>
                    <a:pt x="27" y="29"/>
                    <a:pt x="17" y="31"/>
                    <a:pt x="12" y="15"/>
                  </a:cubicBezTo>
                  <a:cubicBezTo>
                    <a:pt x="7" y="0"/>
                    <a:pt x="0" y="13"/>
                    <a:pt x="0" y="18"/>
                  </a:cubicBezTo>
                  <a:cubicBezTo>
                    <a:pt x="1" y="23"/>
                    <a:pt x="2" y="31"/>
                    <a:pt x="6" y="31"/>
                  </a:cubicBezTo>
                  <a:cubicBezTo>
                    <a:pt x="10" y="31"/>
                    <a:pt x="7" y="30"/>
                    <a:pt x="13" y="30"/>
                  </a:cubicBezTo>
                  <a:cubicBezTo>
                    <a:pt x="20" y="31"/>
                    <a:pt x="24" y="33"/>
                    <a:pt x="27" y="29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283"/>
            <p:cNvSpPr>
              <a:spLocks/>
            </p:cNvSpPr>
            <p:nvPr/>
          </p:nvSpPr>
          <p:spPr bwMode="auto">
            <a:xfrm>
              <a:off x="3306762" y="2635250"/>
              <a:ext cx="7938" cy="6350"/>
            </a:xfrm>
            <a:custGeom>
              <a:avLst/>
              <a:gdLst>
                <a:gd name="T0" fmla="*/ 11 w 12"/>
                <a:gd name="T1" fmla="*/ 3 h 11"/>
                <a:gd name="T2" fmla="*/ 8 w 12"/>
                <a:gd name="T3" fmla="*/ 10 h 11"/>
                <a:gd name="T4" fmla="*/ 1 w 12"/>
                <a:gd name="T5" fmla="*/ 8 h 11"/>
                <a:gd name="T6" fmla="*/ 4 w 12"/>
                <a:gd name="T7" fmla="*/ 1 h 11"/>
                <a:gd name="T8" fmla="*/ 11 w 12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3"/>
                  </a:moveTo>
                  <a:cubicBezTo>
                    <a:pt x="12" y="5"/>
                    <a:pt x="11" y="8"/>
                    <a:pt x="8" y="10"/>
                  </a:cubicBezTo>
                  <a:cubicBezTo>
                    <a:pt x="6" y="11"/>
                    <a:pt x="3" y="11"/>
                    <a:pt x="1" y="8"/>
                  </a:cubicBezTo>
                  <a:cubicBezTo>
                    <a:pt x="0" y="6"/>
                    <a:pt x="1" y="3"/>
                    <a:pt x="4" y="1"/>
                  </a:cubicBezTo>
                  <a:cubicBezTo>
                    <a:pt x="7" y="0"/>
                    <a:pt x="10" y="0"/>
                    <a:pt x="11" y="3"/>
                  </a:cubicBezTo>
                </a:path>
              </a:pathLst>
            </a:custGeom>
            <a:solidFill>
              <a:srgbClr val="F19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284"/>
            <p:cNvSpPr>
              <a:spLocks/>
            </p:cNvSpPr>
            <p:nvPr/>
          </p:nvSpPr>
          <p:spPr bwMode="auto">
            <a:xfrm>
              <a:off x="3308350" y="2635250"/>
              <a:ext cx="6350" cy="6350"/>
            </a:xfrm>
            <a:custGeom>
              <a:avLst/>
              <a:gdLst>
                <a:gd name="T0" fmla="*/ 8 w 9"/>
                <a:gd name="T1" fmla="*/ 2 h 9"/>
                <a:gd name="T2" fmla="*/ 6 w 9"/>
                <a:gd name="T3" fmla="*/ 8 h 9"/>
                <a:gd name="T4" fmla="*/ 1 w 9"/>
                <a:gd name="T5" fmla="*/ 7 h 9"/>
                <a:gd name="T6" fmla="*/ 3 w 9"/>
                <a:gd name="T7" fmla="*/ 1 h 9"/>
                <a:gd name="T8" fmla="*/ 8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9" y="4"/>
                    <a:pt x="8" y="7"/>
                    <a:pt x="6" y="8"/>
                  </a:cubicBezTo>
                  <a:cubicBezTo>
                    <a:pt x="4" y="9"/>
                    <a:pt x="2" y="9"/>
                    <a:pt x="1" y="7"/>
                  </a:cubicBezTo>
                  <a:cubicBezTo>
                    <a:pt x="0" y="5"/>
                    <a:pt x="0" y="3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</a:path>
              </a:pathLst>
            </a:custGeom>
            <a:solidFill>
              <a:srgbClr val="B24C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285"/>
            <p:cNvSpPr>
              <a:spLocks/>
            </p:cNvSpPr>
            <p:nvPr/>
          </p:nvSpPr>
          <p:spPr bwMode="auto">
            <a:xfrm>
              <a:off x="3309937" y="2635250"/>
              <a:ext cx="4763" cy="4763"/>
            </a:xfrm>
            <a:custGeom>
              <a:avLst/>
              <a:gdLst>
                <a:gd name="T0" fmla="*/ 7 w 8"/>
                <a:gd name="T1" fmla="*/ 2 h 7"/>
                <a:gd name="T2" fmla="*/ 6 w 8"/>
                <a:gd name="T3" fmla="*/ 6 h 7"/>
                <a:gd name="T4" fmla="*/ 1 w 8"/>
                <a:gd name="T5" fmla="*/ 6 h 7"/>
                <a:gd name="T6" fmla="*/ 3 w 8"/>
                <a:gd name="T7" fmla="*/ 1 h 7"/>
                <a:gd name="T8" fmla="*/ 7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7" y="2"/>
                  </a:moveTo>
                  <a:cubicBezTo>
                    <a:pt x="8" y="3"/>
                    <a:pt x="7" y="5"/>
                    <a:pt x="6" y="6"/>
                  </a:cubicBezTo>
                  <a:cubicBezTo>
                    <a:pt x="4" y="7"/>
                    <a:pt x="2" y="7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6" y="1"/>
                    <a:pt x="7" y="2"/>
                  </a:cubicBezTo>
                </a:path>
              </a:pathLst>
            </a:custGeom>
            <a:solidFill>
              <a:srgbClr val="FCD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286"/>
            <p:cNvSpPr>
              <a:spLocks/>
            </p:cNvSpPr>
            <p:nvPr/>
          </p:nvSpPr>
          <p:spPr bwMode="auto">
            <a:xfrm>
              <a:off x="3309937" y="2635250"/>
              <a:ext cx="4763" cy="6350"/>
            </a:xfrm>
            <a:custGeom>
              <a:avLst/>
              <a:gdLst>
                <a:gd name="T0" fmla="*/ 8 w 9"/>
                <a:gd name="T1" fmla="*/ 2 h 8"/>
                <a:gd name="T2" fmla="*/ 6 w 9"/>
                <a:gd name="T3" fmla="*/ 7 h 8"/>
                <a:gd name="T4" fmla="*/ 1 w 9"/>
                <a:gd name="T5" fmla="*/ 6 h 8"/>
                <a:gd name="T6" fmla="*/ 3 w 9"/>
                <a:gd name="T7" fmla="*/ 1 h 8"/>
                <a:gd name="T8" fmla="*/ 8 w 9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8" y="2"/>
                  </a:moveTo>
                  <a:cubicBezTo>
                    <a:pt x="9" y="3"/>
                    <a:pt x="8" y="6"/>
                    <a:pt x="6" y="7"/>
                  </a:cubicBezTo>
                  <a:cubicBezTo>
                    <a:pt x="4" y="8"/>
                    <a:pt x="2" y="8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8" y="2"/>
                  </a:cubicBezTo>
                </a:path>
              </a:pathLst>
            </a:custGeom>
            <a:solidFill>
              <a:srgbClr val="FCD1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287"/>
            <p:cNvSpPr>
              <a:spLocks/>
            </p:cNvSpPr>
            <p:nvPr/>
          </p:nvSpPr>
          <p:spPr bwMode="auto">
            <a:xfrm>
              <a:off x="3309937" y="2636838"/>
              <a:ext cx="3175" cy="3175"/>
            </a:xfrm>
            <a:custGeom>
              <a:avLst/>
              <a:gdLst>
                <a:gd name="T0" fmla="*/ 5 w 6"/>
                <a:gd name="T1" fmla="*/ 1 h 5"/>
                <a:gd name="T2" fmla="*/ 4 w 6"/>
                <a:gd name="T3" fmla="*/ 5 h 5"/>
                <a:gd name="T4" fmla="*/ 1 w 6"/>
                <a:gd name="T5" fmla="*/ 4 h 5"/>
                <a:gd name="T6" fmla="*/ 2 w 6"/>
                <a:gd name="T7" fmla="*/ 1 h 5"/>
                <a:gd name="T8" fmla="*/ 5 w 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1"/>
                  </a:moveTo>
                  <a:cubicBezTo>
                    <a:pt x="6" y="3"/>
                    <a:pt x="5" y="4"/>
                    <a:pt x="4" y="5"/>
                  </a:cubicBezTo>
                  <a:cubicBezTo>
                    <a:pt x="3" y="5"/>
                    <a:pt x="2" y="5"/>
                    <a:pt x="1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5" y="0"/>
                    <a:pt x="5" y="1"/>
                  </a:cubicBezTo>
                </a:path>
              </a:pathLst>
            </a:custGeom>
            <a:solidFill>
              <a:srgbClr val="592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288"/>
            <p:cNvSpPr>
              <a:spLocks/>
            </p:cNvSpPr>
            <p:nvPr/>
          </p:nvSpPr>
          <p:spPr bwMode="auto">
            <a:xfrm>
              <a:off x="3282950" y="2678113"/>
              <a:ext cx="23813" cy="19050"/>
            </a:xfrm>
            <a:custGeom>
              <a:avLst/>
              <a:gdLst>
                <a:gd name="T0" fmla="*/ 0 w 39"/>
                <a:gd name="T1" fmla="*/ 30 h 31"/>
                <a:gd name="T2" fmla="*/ 20 w 39"/>
                <a:gd name="T3" fmla="*/ 17 h 31"/>
                <a:gd name="T4" fmla="*/ 36 w 39"/>
                <a:gd name="T5" fmla="*/ 0 h 31"/>
                <a:gd name="T6" fmla="*/ 35 w 39"/>
                <a:gd name="T7" fmla="*/ 7 h 31"/>
                <a:gd name="T8" fmla="*/ 24 w 39"/>
                <a:gd name="T9" fmla="*/ 15 h 31"/>
                <a:gd name="T10" fmla="*/ 0 w 39"/>
                <a:gd name="T1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1">
                  <a:moveTo>
                    <a:pt x="0" y="30"/>
                  </a:moveTo>
                  <a:cubicBezTo>
                    <a:pt x="0" y="30"/>
                    <a:pt x="8" y="25"/>
                    <a:pt x="20" y="17"/>
                  </a:cubicBezTo>
                  <a:cubicBezTo>
                    <a:pt x="31" y="8"/>
                    <a:pt x="35" y="4"/>
                    <a:pt x="36" y="0"/>
                  </a:cubicBezTo>
                  <a:cubicBezTo>
                    <a:pt x="38" y="2"/>
                    <a:pt x="39" y="2"/>
                    <a:pt x="35" y="7"/>
                  </a:cubicBezTo>
                  <a:cubicBezTo>
                    <a:pt x="31" y="11"/>
                    <a:pt x="30" y="9"/>
                    <a:pt x="24" y="15"/>
                  </a:cubicBezTo>
                  <a:cubicBezTo>
                    <a:pt x="17" y="20"/>
                    <a:pt x="8" y="31"/>
                    <a:pt x="0" y="30"/>
                  </a:cubicBezTo>
                </a:path>
              </a:pathLst>
            </a:custGeom>
            <a:solidFill>
              <a:srgbClr val="C75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0" name="Picture 1289"/>
            <p:cNvPicPr>
              <a:picLocks noChangeAspect="1" noChangeArrowheads="1"/>
            </p:cNvPicPr>
            <p:nvPr/>
          </p:nvPicPr>
          <p:blipFill>
            <a:blip r:embed="rId4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975" y="3149600"/>
              <a:ext cx="46990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1" name="Freeform 1290"/>
            <p:cNvSpPr>
              <a:spLocks/>
            </p:cNvSpPr>
            <p:nvPr/>
          </p:nvSpPr>
          <p:spPr bwMode="auto">
            <a:xfrm>
              <a:off x="604837" y="3349625"/>
              <a:ext cx="69850" cy="98425"/>
            </a:xfrm>
            <a:custGeom>
              <a:avLst/>
              <a:gdLst>
                <a:gd name="T0" fmla="*/ 30 w 112"/>
                <a:gd name="T1" fmla="*/ 40 h 161"/>
                <a:gd name="T2" fmla="*/ 91 w 112"/>
                <a:gd name="T3" fmla="*/ 0 h 161"/>
                <a:gd name="T4" fmla="*/ 112 w 112"/>
                <a:gd name="T5" fmla="*/ 31 h 161"/>
                <a:gd name="T6" fmla="*/ 35 w 112"/>
                <a:gd name="T7" fmla="*/ 127 h 161"/>
                <a:gd name="T8" fmla="*/ 0 w 112"/>
                <a:gd name="T9" fmla="*/ 161 h 161"/>
                <a:gd name="T10" fmla="*/ 30 w 112"/>
                <a:gd name="T11" fmla="*/ 4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161">
                  <a:moveTo>
                    <a:pt x="30" y="40"/>
                  </a:moveTo>
                  <a:cubicBezTo>
                    <a:pt x="45" y="22"/>
                    <a:pt x="73" y="13"/>
                    <a:pt x="91" y="0"/>
                  </a:cubicBezTo>
                  <a:cubicBezTo>
                    <a:pt x="99" y="10"/>
                    <a:pt x="105" y="20"/>
                    <a:pt x="112" y="31"/>
                  </a:cubicBezTo>
                  <a:cubicBezTo>
                    <a:pt x="97" y="55"/>
                    <a:pt x="79" y="89"/>
                    <a:pt x="35" y="127"/>
                  </a:cubicBezTo>
                  <a:cubicBezTo>
                    <a:pt x="22" y="139"/>
                    <a:pt x="10" y="150"/>
                    <a:pt x="0" y="161"/>
                  </a:cubicBezTo>
                  <a:cubicBezTo>
                    <a:pt x="21" y="110"/>
                    <a:pt x="1" y="75"/>
                    <a:pt x="30" y="40"/>
                  </a:cubicBezTo>
                </a:path>
              </a:pathLst>
            </a:custGeom>
            <a:solidFill>
              <a:srgbClr val="003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" name="Picture 1291"/>
            <p:cNvPicPr>
              <a:picLocks noChangeAspect="1" noChangeArrowheads="1"/>
            </p:cNvPicPr>
            <p:nvPr/>
          </p:nvPicPr>
          <p:blipFill>
            <a:blip r:embed="rId4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112" y="3260725"/>
              <a:ext cx="419100" cy="446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3" name="Picture 1292"/>
            <p:cNvPicPr>
              <a:picLocks noChangeAspect="1" noChangeArrowheads="1"/>
            </p:cNvPicPr>
            <p:nvPr/>
          </p:nvPicPr>
          <p:blipFill>
            <a:blip r:embed="rId4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" y="3271838"/>
              <a:ext cx="185738" cy="17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4" name="Freeform 1293"/>
            <p:cNvSpPr>
              <a:spLocks/>
            </p:cNvSpPr>
            <p:nvPr/>
          </p:nvSpPr>
          <p:spPr bwMode="auto">
            <a:xfrm>
              <a:off x="354012" y="3286125"/>
              <a:ext cx="103188" cy="87313"/>
            </a:xfrm>
            <a:custGeom>
              <a:avLst/>
              <a:gdLst>
                <a:gd name="T0" fmla="*/ 23 w 167"/>
                <a:gd name="T1" fmla="*/ 40 h 141"/>
                <a:gd name="T2" fmla="*/ 74 w 167"/>
                <a:gd name="T3" fmla="*/ 48 h 141"/>
                <a:gd name="T4" fmla="*/ 167 w 167"/>
                <a:gd name="T5" fmla="*/ 17 h 141"/>
                <a:gd name="T6" fmla="*/ 113 w 167"/>
                <a:gd name="T7" fmla="*/ 82 h 141"/>
                <a:gd name="T8" fmla="*/ 39 w 167"/>
                <a:gd name="T9" fmla="*/ 141 h 141"/>
                <a:gd name="T10" fmla="*/ 38 w 167"/>
                <a:gd name="T11" fmla="*/ 138 h 141"/>
                <a:gd name="T12" fmla="*/ 23 w 167"/>
                <a:gd name="T13" fmla="*/ 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141">
                  <a:moveTo>
                    <a:pt x="23" y="40"/>
                  </a:moveTo>
                  <a:cubicBezTo>
                    <a:pt x="16" y="0"/>
                    <a:pt x="44" y="46"/>
                    <a:pt x="74" y="48"/>
                  </a:cubicBezTo>
                  <a:cubicBezTo>
                    <a:pt x="106" y="49"/>
                    <a:pt x="134" y="33"/>
                    <a:pt x="167" y="17"/>
                  </a:cubicBezTo>
                  <a:cubicBezTo>
                    <a:pt x="153" y="47"/>
                    <a:pt x="129" y="71"/>
                    <a:pt x="113" y="82"/>
                  </a:cubicBezTo>
                  <a:cubicBezTo>
                    <a:pt x="97" y="93"/>
                    <a:pt x="73" y="129"/>
                    <a:pt x="39" y="141"/>
                  </a:cubicBezTo>
                  <a:cubicBezTo>
                    <a:pt x="38" y="140"/>
                    <a:pt x="38" y="139"/>
                    <a:pt x="38" y="138"/>
                  </a:cubicBezTo>
                  <a:cubicBezTo>
                    <a:pt x="32" y="94"/>
                    <a:pt x="0" y="33"/>
                    <a:pt x="23" y="40"/>
                  </a:cubicBezTo>
                </a:path>
              </a:pathLst>
            </a:custGeom>
            <a:solidFill>
              <a:srgbClr val="D9D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294"/>
            <p:cNvSpPr>
              <a:spLocks/>
            </p:cNvSpPr>
            <p:nvPr/>
          </p:nvSpPr>
          <p:spPr bwMode="auto">
            <a:xfrm>
              <a:off x="377825" y="3279775"/>
              <a:ext cx="117475" cy="112713"/>
            </a:xfrm>
            <a:custGeom>
              <a:avLst/>
              <a:gdLst>
                <a:gd name="T0" fmla="*/ 128 w 190"/>
                <a:gd name="T1" fmla="*/ 27 h 182"/>
                <a:gd name="T2" fmla="*/ 190 w 190"/>
                <a:gd name="T3" fmla="*/ 0 h 182"/>
                <a:gd name="T4" fmla="*/ 113 w 190"/>
                <a:gd name="T5" fmla="*/ 118 h 182"/>
                <a:gd name="T6" fmla="*/ 10 w 190"/>
                <a:gd name="T7" fmla="*/ 182 h 182"/>
                <a:gd name="T8" fmla="*/ 0 w 190"/>
                <a:gd name="T9" fmla="*/ 151 h 182"/>
                <a:gd name="T10" fmla="*/ 74 w 190"/>
                <a:gd name="T11" fmla="*/ 92 h 182"/>
                <a:gd name="T12" fmla="*/ 128 w 190"/>
                <a:gd name="T13" fmla="*/ 2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0" h="182">
                  <a:moveTo>
                    <a:pt x="128" y="27"/>
                  </a:moveTo>
                  <a:cubicBezTo>
                    <a:pt x="146" y="17"/>
                    <a:pt x="167" y="7"/>
                    <a:pt x="190" y="0"/>
                  </a:cubicBezTo>
                  <a:cubicBezTo>
                    <a:pt x="173" y="46"/>
                    <a:pt x="131" y="94"/>
                    <a:pt x="113" y="118"/>
                  </a:cubicBezTo>
                  <a:cubicBezTo>
                    <a:pt x="94" y="143"/>
                    <a:pt x="58" y="175"/>
                    <a:pt x="10" y="182"/>
                  </a:cubicBezTo>
                  <a:cubicBezTo>
                    <a:pt x="5" y="172"/>
                    <a:pt x="1" y="161"/>
                    <a:pt x="0" y="151"/>
                  </a:cubicBezTo>
                  <a:cubicBezTo>
                    <a:pt x="34" y="139"/>
                    <a:pt x="58" y="103"/>
                    <a:pt x="74" y="92"/>
                  </a:cubicBezTo>
                  <a:cubicBezTo>
                    <a:pt x="90" y="81"/>
                    <a:pt x="114" y="57"/>
                    <a:pt x="128" y="27"/>
                  </a:cubicBezTo>
                </a:path>
              </a:pathLst>
            </a:custGeom>
            <a:solidFill>
              <a:srgbClr val="003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6" name="Picture 1295"/>
            <p:cNvPicPr>
              <a:picLocks noChangeAspect="1" noChangeArrowheads="1"/>
            </p:cNvPicPr>
            <p:nvPr/>
          </p:nvPicPr>
          <p:blipFill>
            <a:blip r:embed="rId4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675" y="3200400"/>
              <a:ext cx="417513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7" name="Freeform 1296"/>
            <p:cNvSpPr>
              <a:spLocks/>
            </p:cNvSpPr>
            <p:nvPr/>
          </p:nvSpPr>
          <p:spPr bwMode="auto">
            <a:xfrm>
              <a:off x="615950" y="3486150"/>
              <a:ext cx="38100" cy="44450"/>
            </a:xfrm>
            <a:custGeom>
              <a:avLst/>
              <a:gdLst>
                <a:gd name="T0" fmla="*/ 12 w 62"/>
                <a:gd name="T1" fmla="*/ 19 h 71"/>
                <a:gd name="T2" fmla="*/ 11 w 62"/>
                <a:gd name="T3" fmla="*/ 62 h 71"/>
                <a:gd name="T4" fmla="*/ 50 w 62"/>
                <a:gd name="T5" fmla="*/ 52 h 71"/>
                <a:gd name="T6" fmla="*/ 51 w 62"/>
                <a:gd name="T7" fmla="*/ 9 h 71"/>
                <a:gd name="T8" fmla="*/ 12 w 62"/>
                <a:gd name="T9" fmla="*/ 1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1">
                  <a:moveTo>
                    <a:pt x="12" y="19"/>
                  </a:moveTo>
                  <a:cubicBezTo>
                    <a:pt x="0" y="33"/>
                    <a:pt x="0" y="52"/>
                    <a:pt x="11" y="62"/>
                  </a:cubicBezTo>
                  <a:cubicBezTo>
                    <a:pt x="21" y="71"/>
                    <a:pt x="39" y="67"/>
                    <a:pt x="50" y="52"/>
                  </a:cubicBezTo>
                  <a:cubicBezTo>
                    <a:pt x="62" y="38"/>
                    <a:pt x="62" y="18"/>
                    <a:pt x="51" y="9"/>
                  </a:cubicBezTo>
                  <a:cubicBezTo>
                    <a:pt x="41" y="0"/>
                    <a:pt x="23" y="4"/>
                    <a:pt x="12" y="19"/>
                  </a:cubicBezTo>
                </a:path>
              </a:pathLst>
            </a:custGeom>
            <a:solidFill>
              <a:srgbClr val="003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297"/>
            <p:cNvSpPr>
              <a:spLocks/>
            </p:cNvSpPr>
            <p:nvPr/>
          </p:nvSpPr>
          <p:spPr bwMode="auto">
            <a:xfrm>
              <a:off x="560387" y="3346450"/>
              <a:ext cx="87313" cy="117475"/>
            </a:xfrm>
            <a:custGeom>
              <a:avLst/>
              <a:gdLst>
                <a:gd name="T0" fmla="*/ 141 w 141"/>
                <a:gd name="T1" fmla="*/ 2 h 189"/>
                <a:gd name="T2" fmla="*/ 109 w 141"/>
                <a:gd name="T3" fmla="*/ 30 h 189"/>
                <a:gd name="T4" fmla="*/ 69 w 141"/>
                <a:gd name="T5" fmla="*/ 69 h 189"/>
                <a:gd name="T6" fmla="*/ 48 w 141"/>
                <a:gd name="T7" fmla="*/ 113 h 189"/>
                <a:gd name="T8" fmla="*/ 1 w 141"/>
                <a:gd name="T9" fmla="*/ 189 h 189"/>
                <a:gd name="T10" fmla="*/ 0 w 141"/>
                <a:gd name="T11" fmla="*/ 189 h 189"/>
                <a:gd name="T12" fmla="*/ 41 w 141"/>
                <a:gd name="T13" fmla="*/ 110 h 189"/>
                <a:gd name="T14" fmla="*/ 62 w 141"/>
                <a:gd name="T15" fmla="*/ 65 h 189"/>
                <a:gd name="T16" fmla="*/ 105 w 141"/>
                <a:gd name="T17" fmla="*/ 23 h 189"/>
                <a:gd name="T18" fmla="*/ 140 w 141"/>
                <a:gd name="T19" fmla="*/ 0 h 189"/>
                <a:gd name="T20" fmla="*/ 141 w 141"/>
                <a:gd name="T21" fmla="*/ 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89">
                  <a:moveTo>
                    <a:pt x="141" y="2"/>
                  </a:moveTo>
                  <a:cubicBezTo>
                    <a:pt x="133" y="15"/>
                    <a:pt x="121" y="22"/>
                    <a:pt x="109" y="30"/>
                  </a:cubicBezTo>
                  <a:cubicBezTo>
                    <a:pt x="94" y="39"/>
                    <a:pt x="79" y="49"/>
                    <a:pt x="69" y="69"/>
                  </a:cubicBezTo>
                  <a:cubicBezTo>
                    <a:pt x="60" y="85"/>
                    <a:pt x="54" y="99"/>
                    <a:pt x="48" y="113"/>
                  </a:cubicBezTo>
                  <a:cubicBezTo>
                    <a:pt x="36" y="141"/>
                    <a:pt x="26" y="165"/>
                    <a:pt x="1" y="18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25" y="165"/>
                    <a:pt x="30" y="137"/>
                    <a:pt x="41" y="110"/>
                  </a:cubicBezTo>
                  <a:cubicBezTo>
                    <a:pt x="47" y="96"/>
                    <a:pt x="53" y="81"/>
                    <a:pt x="62" y="65"/>
                  </a:cubicBezTo>
                  <a:cubicBezTo>
                    <a:pt x="74" y="43"/>
                    <a:pt x="90" y="32"/>
                    <a:pt x="105" y="23"/>
                  </a:cubicBezTo>
                  <a:cubicBezTo>
                    <a:pt x="116" y="16"/>
                    <a:pt x="132" y="12"/>
                    <a:pt x="140" y="0"/>
                  </a:cubicBezTo>
                  <a:lnTo>
                    <a:pt x="141" y="2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298"/>
            <p:cNvSpPr>
              <a:spLocks/>
            </p:cNvSpPr>
            <p:nvPr/>
          </p:nvSpPr>
          <p:spPr bwMode="auto">
            <a:xfrm>
              <a:off x="546100" y="3333750"/>
              <a:ext cx="88900" cy="107950"/>
            </a:xfrm>
            <a:custGeom>
              <a:avLst/>
              <a:gdLst>
                <a:gd name="T0" fmla="*/ 145 w 145"/>
                <a:gd name="T1" fmla="*/ 1 h 175"/>
                <a:gd name="T2" fmla="*/ 108 w 145"/>
                <a:gd name="T3" fmla="*/ 37 h 175"/>
                <a:gd name="T4" fmla="*/ 71 w 145"/>
                <a:gd name="T5" fmla="*/ 68 h 175"/>
                <a:gd name="T6" fmla="*/ 41 w 145"/>
                <a:gd name="T7" fmla="*/ 116 h 175"/>
                <a:gd name="T8" fmla="*/ 1 w 145"/>
                <a:gd name="T9" fmla="*/ 175 h 175"/>
                <a:gd name="T10" fmla="*/ 0 w 145"/>
                <a:gd name="T11" fmla="*/ 174 h 175"/>
                <a:gd name="T12" fmla="*/ 34 w 145"/>
                <a:gd name="T13" fmla="*/ 112 h 175"/>
                <a:gd name="T14" fmla="*/ 66 w 145"/>
                <a:gd name="T15" fmla="*/ 62 h 175"/>
                <a:gd name="T16" fmla="*/ 104 w 145"/>
                <a:gd name="T17" fmla="*/ 31 h 175"/>
                <a:gd name="T18" fmla="*/ 144 w 145"/>
                <a:gd name="T19" fmla="*/ 0 h 175"/>
                <a:gd name="T20" fmla="*/ 145 w 145"/>
                <a:gd name="T21" fmla="*/ 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175">
                  <a:moveTo>
                    <a:pt x="145" y="1"/>
                  </a:moveTo>
                  <a:cubicBezTo>
                    <a:pt x="135" y="17"/>
                    <a:pt x="123" y="26"/>
                    <a:pt x="108" y="37"/>
                  </a:cubicBezTo>
                  <a:cubicBezTo>
                    <a:pt x="97" y="45"/>
                    <a:pt x="84" y="54"/>
                    <a:pt x="71" y="68"/>
                  </a:cubicBezTo>
                  <a:cubicBezTo>
                    <a:pt x="57" y="83"/>
                    <a:pt x="49" y="99"/>
                    <a:pt x="41" y="116"/>
                  </a:cubicBezTo>
                  <a:cubicBezTo>
                    <a:pt x="31" y="135"/>
                    <a:pt x="21" y="156"/>
                    <a:pt x="1" y="175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20" y="155"/>
                    <a:pt x="25" y="131"/>
                    <a:pt x="34" y="112"/>
                  </a:cubicBezTo>
                  <a:cubicBezTo>
                    <a:pt x="42" y="95"/>
                    <a:pt x="51" y="78"/>
                    <a:pt x="66" y="62"/>
                  </a:cubicBezTo>
                  <a:cubicBezTo>
                    <a:pt x="79" y="48"/>
                    <a:pt x="92" y="39"/>
                    <a:pt x="104" y="31"/>
                  </a:cubicBezTo>
                  <a:cubicBezTo>
                    <a:pt x="118" y="20"/>
                    <a:pt x="135" y="15"/>
                    <a:pt x="144" y="0"/>
                  </a:cubicBezTo>
                  <a:lnTo>
                    <a:pt x="145" y="1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299"/>
            <p:cNvSpPr>
              <a:spLocks/>
            </p:cNvSpPr>
            <p:nvPr/>
          </p:nvSpPr>
          <p:spPr bwMode="auto">
            <a:xfrm>
              <a:off x="531812" y="3319463"/>
              <a:ext cx="85725" cy="101600"/>
            </a:xfrm>
            <a:custGeom>
              <a:avLst/>
              <a:gdLst>
                <a:gd name="T0" fmla="*/ 138 w 138"/>
                <a:gd name="T1" fmla="*/ 0 h 164"/>
                <a:gd name="T2" fmla="*/ 101 w 138"/>
                <a:gd name="T3" fmla="*/ 36 h 164"/>
                <a:gd name="T4" fmla="*/ 64 w 138"/>
                <a:gd name="T5" fmla="*/ 66 h 164"/>
                <a:gd name="T6" fmla="*/ 0 w 138"/>
                <a:gd name="T7" fmla="*/ 164 h 164"/>
                <a:gd name="T8" fmla="*/ 0 w 138"/>
                <a:gd name="T9" fmla="*/ 163 h 164"/>
                <a:gd name="T10" fmla="*/ 59 w 138"/>
                <a:gd name="T11" fmla="*/ 61 h 164"/>
                <a:gd name="T12" fmla="*/ 97 w 138"/>
                <a:gd name="T13" fmla="*/ 30 h 164"/>
                <a:gd name="T14" fmla="*/ 138 w 138"/>
                <a:gd name="T1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164">
                  <a:moveTo>
                    <a:pt x="138" y="0"/>
                  </a:moveTo>
                  <a:cubicBezTo>
                    <a:pt x="128" y="16"/>
                    <a:pt x="116" y="25"/>
                    <a:pt x="101" y="36"/>
                  </a:cubicBezTo>
                  <a:cubicBezTo>
                    <a:pt x="90" y="44"/>
                    <a:pt x="77" y="53"/>
                    <a:pt x="64" y="66"/>
                  </a:cubicBezTo>
                  <a:cubicBezTo>
                    <a:pt x="32" y="100"/>
                    <a:pt x="15" y="121"/>
                    <a:pt x="0" y="164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10" y="117"/>
                    <a:pt x="27" y="94"/>
                    <a:pt x="59" y="61"/>
                  </a:cubicBezTo>
                  <a:cubicBezTo>
                    <a:pt x="72" y="47"/>
                    <a:pt x="85" y="38"/>
                    <a:pt x="97" y="30"/>
                  </a:cubicBezTo>
                  <a:cubicBezTo>
                    <a:pt x="111" y="19"/>
                    <a:pt x="129" y="14"/>
                    <a:pt x="138" y="0"/>
                  </a:cubicBez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300"/>
            <p:cNvSpPr>
              <a:spLocks/>
            </p:cNvSpPr>
            <p:nvPr/>
          </p:nvSpPr>
          <p:spPr bwMode="auto">
            <a:xfrm>
              <a:off x="512762" y="3303588"/>
              <a:ext cx="90488" cy="103188"/>
            </a:xfrm>
            <a:custGeom>
              <a:avLst/>
              <a:gdLst>
                <a:gd name="T0" fmla="*/ 147 w 147"/>
                <a:gd name="T1" fmla="*/ 0 h 168"/>
                <a:gd name="T2" fmla="*/ 108 w 147"/>
                <a:gd name="T3" fmla="*/ 39 h 168"/>
                <a:gd name="T4" fmla="*/ 73 w 147"/>
                <a:gd name="T5" fmla="*/ 69 h 168"/>
                <a:gd name="T6" fmla="*/ 60 w 147"/>
                <a:gd name="T7" fmla="*/ 82 h 168"/>
                <a:gd name="T8" fmla="*/ 2 w 147"/>
                <a:gd name="T9" fmla="*/ 168 h 168"/>
                <a:gd name="T10" fmla="*/ 0 w 147"/>
                <a:gd name="T11" fmla="*/ 168 h 168"/>
                <a:gd name="T12" fmla="*/ 55 w 147"/>
                <a:gd name="T13" fmla="*/ 76 h 168"/>
                <a:gd name="T14" fmla="*/ 68 w 147"/>
                <a:gd name="T15" fmla="*/ 64 h 168"/>
                <a:gd name="T16" fmla="*/ 104 w 147"/>
                <a:gd name="T17" fmla="*/ 32 h 168"/>
                <a:gd name="T18" fmla="*/ 145 w 147"/>
                <a:gd name="T19" fmla="*/ 0 h 168"/>
                <a:gd name="T20" fmla="*/ 147 w 147"/>
                <a:gd name="T2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68">
                  <a:moveTo>
                    <a:pt x="147" y="0"/>
                  </a:moveTo>
                  <a:cubicBezTo>
                    <a:pt x="137" y="16"/>
                    <a:pt x="123" y="27"/>
                    <a:pt x="108" y="39"/>
                  </a:cubicBezTo>
                  <a:cubicBezTo>
                    <a:pt x="97" y="47"/>
                    <a:pt x="85" y="56"/>
                    <a:pt x="73" y="69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34" y="109"/>
                    <a:pt x="11" y="132"/>
                    <a:pt x="2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" y="129"/>
                    <a:pt x="28" y="104"/>
                    <a:pt x="55" y="76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80" y="50"/>
                    <a:pt x="93" y="41"/>
                    <a:pt x="104" y="32"/>
                  </a:cubicBezTo>
                  <a:cubicBezTo>
                    <a:pt x="118" y="21"/>
                    <a:pt x="136" y="15"/>
                    <a:pt x="145" y="0"/>
                  </a:cubicBezTo>
                  <a:lnTo>
                    <a:pt x="147" y="0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301"/>
            <p:cNvSpPr>
              <a:spLocks/>
            </p:cNvSpPr>
            <p:nvPr/>
          </p:nvSpPr>
          <p:spPr bwMode="auto">
            <a:xfrm>
              <a:off x="498475" y="3294063"/>
              <a:ext cx="79375" cy="103188"/>
            </a:xfrm>
            <a:custGeom>
              <a:avLst/>
              <a:gdLst>
                <a:gd name="T0" fmla="*/ 128 w 128"/>
                <a:gd name="T1" fmla="*/ 1 h 168"/>
                <a:gd name="T2" fmla="*/ 86 w 128"/>
                <a:gd name="T3" fmla="*/ 49 h 168"/>
                <a:gd name="T4" fmla="*/ 62 w 128"/>
                <a:gd name="T5" fmla="*/ 73 h 168"/>
                <a:gd name="T6" fmla="*/ 15 w 128"/>
                <a:gd name="T7" fmla="*/ 135 h 168"/>
                <a:gd name="T8" fmla="*/ 2 w 128"/>
                <a:gd name="T9" fmla="*/ 168 h 168"/>
                <a:gd name="T10" fmla="*/ 0 w 128"/>
                <a:gd name="T11" fmla="*/ 168 h 168"/>
                <a:gd name="T12" fmla="*/ 12 w 128"/>
                <a:gd name="T13" fmla="*/ 130 h 168"/>
                <a:gd name="T14" fmla="*/ 57 w 128"/>
                <a:gd name="T15" fmla="*/ 67 h 168"/>
                <a:gd name="T16" fmla="*/ 81 w 128"/>
                <a:gd name="T17" fmla="*/ 44 h 168"/>
                <a:gd name="T18" fmla="*/ 127 w 128"/>
                <a:gd name="T19" fmla="*/ 0 h 168"/>
                <a:gd name="T20" fmla="*/ 128 w 128"/>
                <a:gd name="T21" fmla="*/ 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68">
                  <a:moveTo>
                    <a:pt x="128" y="1"/>
                  </a:moveTo>
                  <a:cubicBezTo>
                    <a:pt x="116" y="20"/>
                    <a:pt x="103" y="33"/>
                    <a:pt x="86" y="49"/>
                  </a:cubicBezTo>
                  <a:cubicBezTo>
                    <a:pt x="79" y="56"/>
                    <a:pt x="71" y="64"/>
                    <a:pt x="62" y="73"/>
                  </a:cubicBezTo>
                  <a:cubicBezTo>
                    <a:pt x="39" y="97"/>
                    <a:pt x="28" y="112"/>
                    <a:pt x="15" y="135"/>
                  </a:cubicBezTo>
                  <a:cubicBezTo>
                    <a:pt x="10" y="144"/>
                    <a:pt x="6" y="157"/>
                    <a:pt x="2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3" y="157"/>
                    <a:pt x="9" y="140"/>
                    <a:pt x="12" y="130"/>
                  </a:cubicBezTo>
                  <a:cubicBezTo>
                    <a:pt x="21" y="105"/>
                    <a:pt x="33" y="92"/>
                    <a:pt x="57" y="67"/>
                  </a:cubicBezTo>
                  <a:cubicBezTo>
                    <a:pt x="66" y="58"/>
                    <a:pt x="74" y="51"/>
                    <a:pt x="81" y="44"/>
                  </a:cubicBezTo>
                  <a:cubicBezTo>
                    <a:pt x="98" y="27"/>
                    <a:pt x="115" y="19"/>
                    <a:pt x="127" y="0"/>
                  </a:cubicBezTo>
                  <a:lnTo>
                    <a:pt x="128" y="1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302"/>
            <p:cNvSpPr>
              <a:spLocks/>
            </p:cNvSpPr>
            <p:nvPr/>
          </p:nvSpPr>
          <p:spPr bwMode="auto">
            <a:xfrm>
              <a:off x="476250" y="3284538"/>
              <a:ext cx="63500" cy="96838"/>
            </a:xfrm>
            <a:custGeom>
              <a:avLst/>
              <a:gdLst>
                <a:gd name="T0" fmla="*/ 102 w 102"/>
                <a:gd name="T1" fmla="*/ 1 h 156"/>
                <a:gd name="T2" fmla="*/ 53 w 102"/>
                <a:gd name="T3" fmla="*/ 74 h 156"/>
                <a:gd name="T4" fmla="*/ 43 w 102"/>
                <a:gd name="T5" fmla="*/ 92 h 156"/>
                <a:gd name="T6" fmla="*/ 0 w 102"/>
                <a:gd name="T7" fmla="*/ 156 h 156"/>
                <a:gd name="T8" fmla="*/ 0 w 102"/>
                <a:gd name="T9" fmla="*/ 156 h 156"/>
                <a:gd name="T10" fmla="*/ 37 w 102"/>
                <a:gd name="T11" fmla="*/ 88 h 156"/>
                <a:gd name="T12" fmla="*/ 47 w 102"/>
                <a:gd name="T13" fmla="*/ 69 h 156"/>
                <a:gd name="T14" fmla="*/ 102 w 102"/>
                <a:gd name="T15" fmla="*/ 0 h 156"/>
                <a:gd name="T16" fmla="*/ 102 w 102"/>
                <a:gd name="T17" fmla="*/ 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56">
                  <a:moveTo>
                    <a:pt x="102" y="1"/>
                  </a:moveTo>
                  <a:cubicBezTo>
                    <a:pt x="80" y="21"/>
                    <a:pt x="77" y="33"/>
                    <a:pt x="53" y="74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32" y="112"/>
                    <a:pt x="23" y="128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22" y="128"/>
                    <a:pt x="25" y="108"/>
                    <a:pt x="37" y="88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71" y="28"/>
                    <a:pt x="80" y="20"/>
                    <a:pt x="102" y="0"/>
                  </a:cubicBezTo>
                  <a:lnTo>
                    <a:pt x="102" y="1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303"/>
            <p:cNvSpPr>
              <a:spLocks/>
            </p:cNvSpPr>
            <p:nvPr/>
          </p:nvSpPr>
          <p:spPr bwMode="auto">
            <a:xfrm>
              <a:off x="611187" y="3492500"/>
              <a:ext cx="106363" cy="95250"/>
            </a:xfrm>
            <a:custGeom>
              <a:avLst/>
              <a:gdLst>
                <a:gd name="T0" fmla="*/ 135 w 172"/>
                <a:gd name="T1" fmla="*/ 64 h 154"/>
                <a:gd name="T2" fmla="*/ 131 w 172"/>
                <a:gd name="T3" fmla="*/ 10 h 154"/>
                <a:gd name="T4" fmla="*/ 35 w 172"/>
                <a:gd name="T5" fmla="*/ 33 h 154"/>
                <a:gd name="T6" fmla="*/ 6 w 172"/>
                <a:gd name="T7" fmla="*/ 114 h 154"/>
                <a:gd name="T8" fmla="*/ 57 w 172"/>
                <a:gd name="T9" fmla="*/ 130 h 154"/>
                <a:gd name="T10" fmla="*/ 135 w 172"/>
                <a:gd name="T11" fmla="*/ 6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154">
                  <a:moveTo>
                    <a:pt x="135" y="64"/>
                  </a:moveTo>
                  <a:cubicBezTo>
                    <a:pt x="161" y="27"/>
                    <a:pt x="172" y="0"/>
                    <a:pt x="131" y="10"/>
                  </a:cubicBezTo>
                  <a:cubicBezTo>
                    <a:pt x="105" y="16"/>
                    <a:pt x="64" y="11"/>
                    <a:pt x="35" y="33"/>
                  </a:cubicBezTo>
                  <a:cubicBezTo>
                    <a:pt x="5" y="54"/>
                    <a:pt x="9" y="95"/>
                    <a:pt x="6" y="114"/>
                  </a:cubicBezTo>
                  <a:cubicBezTo>
                    <a:pt x="0" y="147"/>
                    <a:pt x="5" y="154"/>
                    <a:pt x="57" y="130"/>
                  </a:cubicBezTo>
                  <a:cubicBezTo>
                    <a:pt x="92" y="115"/>
                    <a:pt x="110" y="100"/>
                    <a:pt x="135" y="64"/>
                  </a:cubicBezTo>
                </a:path>
              </a:pathLst>
            </a:custGeom>
            <a:solidFill>
              <a:srgbClr val="003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5" name="Picture 1304"/>
            <p:cNvPicPr>
              <a:picLocks noChangeAspect="1" noChangeArrowheads="1"/>
            </p:cNvPicPr>
            <p:nvPr/>
          </p:nvPicPr>
          <p:blipFill>
            <a:blip r:embed="rId4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087" y="3446463"/>
              <a:ext cx="177800" cy="185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" name="Freeform 1305"/>
            <p:cNvSpPr>
              <a:spLocks/>
            </p:cNvSpPr>
            <p:nvPr/>
          </p:nvSpPr>
          <p:spPr bwMode="auto">
            <a:xfrm>
              <a:off x="395287" y="3413125"/>
              <a:ext cx="36513" cy="74613"/>
            </a:xfrm>
            <a:custGeom>
              <a:avLst/>
              <a:gdLst>
                <a:gd name="T0" fmla="*/ 42 w 60"/>
                <a:gd name="T1" fmla="*/ 53 h 122"/>
                <a:gd name="T2" fmla="*/ 53 w 60"/>
                <a:gd name="T3" fmla="*/ 122 h 122"/>
                <a:gd name="T4" fmla="*/ 0 w 60"/>
                <a:gd name="T5" fmla="*/ 0 h 122"/>
                <a:gd name="T6" fmla="*/ 42 w 60"/>
                <a:gd name="T7" fmla="*/ 5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22">
                  <a:moveTo>
                    <a:pt x="42" y="53"/>
                  </a:moveTo>
                  <a:cubicBezTo>
                    <a:pt x="29" y="78"/>
                    <a:pt x="60" y="117"/>
                    <a:pt x="53" y="122"/>
                  </a:cubicBezTo>
                  <a:cubicBezTo>
                    <a:pt x="1" y="76"/>
                    <a:pt x="3" y="29"/>
                    <a:pt x="0" y="0"/>
                  </a:cubicBezTo>
                  <a:cubicBezTo>
                    <a:pt x="12" y="7"/>
                    <a:pt x="32" y="34"/>
                    <a:pt x="42" y="53"/>
                  </a:cubicBezTo>
                </a:path>
              </a:pathLst>
            </a:custGeom>
            <a:solidFill>
              <a:srgbClr val="CEDC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7" name="Picture 1306"/>
            <p:cNvPicPr>
              <a:picLocks noChangeAspect="1" noChangeArrowheads="1"/>
            </p:cNvPicPr>
            <p:nvPr/>
          </p:nvPicPr>
          <p:blipFill>
            <a:blip r:embed="rId4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" y="3368675"/>
              <a:ext cx="136525" cy="144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8" name="Freeform 1307"/>
            <p:cNvSpPr>
              <a:spLocks/>
            </p:cNvSpPr>
            <p:nvPr/>
          </p:nvSpPr>
          <p:spPr bwMode="auto">
            <a:xfrm>
              <a:off x="454025" y="3403600"/>
              <a:ext cx="30163" cy="55563"/>
            </a:xfrm>
            <a:custGeom>
              <a:avLst/>
              <a:gdLst>
                <a:gd name="T0" fmla="*/ 47 w 48"/>
                <a:gd name="T1" fmla="*/ 89 h 89"/>
                <a:gd name="T2" fmla="*/ 18 w 48"/>
                <a:gd name="T3" fmla="*/ 24 h 89"/>
                <a:gd name="T4" fmla="*/ 19 w 48"/>
                <a:gd name="T5" fmla="*/ 6 h 89"/>
                <a:gd name="T6" fmla="*/ 18 w 48"/>
                <a:gd name="T7" fmla="*/ 6 h 89"/>
                <a:gd name="T8" fmla="*/ 13 w 48"/>
                <a:gd name="T9" fmla="*/ 24 h 89"/>
                <a:gd name="T10" fmla="*/ 0 w 48"/>
                <a:gd name="T11" fmla="*/ 62 h 89"/>
                <a:gd name="T12" fmla="*/ 0 w 48"/>
                <a:gd name="T13" fmla="*/ 61 h 89"/>
                <a:gd name="T14" fmla="*/ 5 w 48"/>
                <a:gd name="T15" fmla="*/ 23 h 89"/>
                <a:gd name="T16" fmla="*/ 18 w 48"/>
                <a:gd name="T17" fmla="*/ 3 h 89"/>
                <a:gd name="T18" fmla="*/ 21 w 48"/>
                <a:gd name="T19" fmla="*/ 0 h 89"/>
                <a:gd name="T20" fmla="*/ 22 w 48"/>
                <a:gd name="T21" fmla="*/ 4 h 89"/>
                <a:gd name="T22" fmla="*/ 25 w 48"/>
                <a:gd name="T23" fmla="*/ 25 h 89"/>
                <a:gd name="T24" fmla="*/ 48 w 48"/>
                <a:gd name="T25" fmla="*/ 88 h 89"/>
                <a:gd name="T26" fmla="*/ 47 w 48"/>
                <a:gd name="T2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89">
                  <a:moveTo>
                    <a:pt x="47" y="89"/>
                  </a:moveTo>
                  <a:cubicBezTo>
                    <a:pt x="15" y="56"/>
                    <a:pt x="16" y="38"/>
                    <a:pt x="18" y="24"/>
                  </a:cubicBezTo>
                  <a:cubicBezTo>
                    <a:pt x="18" y="18"/>
                    <a:pt x="23" y="11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3" y="7"/>
                    <a:pt x="13" y="13"/>
                    <a:pt x="13" y="24"/>
                  </a:cubicBezTo>
                  <a:cubicBezTo>
                    <a:pt x="12" y="32"/>
                    <a:pt x="8" y="52"/>
                    <a:pt x="0" y="6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6" y="52"/>
                    <a:pt x="5" y="31"/>
                    <a:pt x="5" y="23"/>
                  </a:cubicBezTo>
                  <a:cubicBezTo>
                    <a:pt x="6" y="14"/>
                    <a:pt x="6" y="4"/>
                    <a:pt x="18" y="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12"/>
                    <a:pt x="26" y="18"/>
                    <a:pt x="25" y="25"/>
                  </a:cubicBezTo>
                  <a:cubicBezTo>
                    <a:pt x="24" y="38"/>
                    <a:pt x="18" y="57"/>
                    <a:pt x="48" y="88"/>
                  </a:cubicBezTo>
                  <a:lnTo>
                    <a:pt x="47" y="89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308"/>
            <p:cNvSpPr>
              <a:spLocks/>
            </p:cNvSpPr>
            <p:nvPr/>
          </p:nvSpPr>
          <p:spPr bwMode="auto">
            <a:xfrm>
              <a:off x="406400" y="3325813"/>
              <a:ext cx="33338" cy="26988"/>
            </a:xfrm>
            <a:custGeom>
              <a:avLst/>
              <a:gdLst>
                <a:gd name="T0" fmla="*/ 20 w 53"/>
                <a:gd name="T1" fmla="*/ 6 h 45"/>
                <a:gd name="T2" fmla="*/ 4 w 53"/>
                <a:gd name="T3" fmla="*/ 33 h 45"/>
                <a:gd name="T4" fmla="*/ 33 w 53"/>
                <a:gd name="T5" fmla="*/ 40 h 45"/>
                <a:gd name="T6" fmla="*/ 50 w 53"/>
                <a:gd name="T7" fmla="*/ 13 h 45"/>
                <a:gd name="T8" fmla="*/ 20 w 53"/>
                <a:gd name="T9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5">
                  <a:moveTo>
                    <a:pt x="20" y="6"/>
                  </a:moveTo>
                  <a:cubicBezTo>
                    <a:pt x="8" y="12"/>
                    <a:pt x="0" y="24"/>
                    <a:pt x="4" y="33"/>
                  </a:cubicBezTo>
                  <a:cubicBezTo>
                    <a:pt x="8" y="42"/>
                    <a:pt x="21" y="45"/>
                    <a:pt x="33" y="40"/>
                  </a:cubicBezTo>
                  <a:cubicBezTo>
                    <a:pt x="46" y="34"/>
                    <a:pt x="53" y="22"/>
                    <a:pt x="50" y="13"/>
                  </a:cubicBezTo>
                  <a:cubicBezTo>
                    <a:pt x="46" y="3"/>
                    <a:pt x="33" y="0"/>
                    <a:pt x="2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309"/>
            <p:cNvSpPr>
              <a:spLocks/>
            </p:cNvSpPr>
            <p:nvPr/>
          </p:nvSpPr>
          <p:spPr bwMode="auto">
            <a:xfrm>
              <a:off x="409575" y="3327400"/>
              <a:ext cx="26988" cy="23813"/>
            </a:xfrm>
            <a:custGeom>
              <a:avLst/>
              <a:gdLst>
                <a:gd name="T0" fmla="*/ 16 w 44"/>
                <a:gd name="T1" fmla="*/ 5 h 37"/>
                <a:gd name="T2" fmla="*/ 3 w 44"/>
                <a:gd name="T3" fmla="*/ 27 h 37"/>
                <a:gd name="T4" fmla="*/ 27 w 44"/>
                <a:gd name="T5" fmla="*/ 33 h 37"/>
                <a:gd name="T6" fmla="*/ 41 w 44"/>
                <a:gd name="T7" fmla="*/ 10 h 37"/>
                <a:gd name="T8" fmla="*/ 16 w 44"/>
                <a:gd name="T9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7">
                  <a:moveTo>
                    <a:pt x="16" y="5"/>
                  </a:moveTo>
                  <a:cubicBezTo>
                    <a:pt x="6" y="9"/>
                    <a:pt x="0" y="19"/>
                    <a:pt x="3" y="27"/>
                  </a:cubicBezTo>
                  <a:cubicBezTo>
                    <a:pt x="6" y="35"/>
                    <a:pt x="17" y="37"/>
                    <a:pt x="27" y="33"/>
                  </a:cubicBezTo>
                  <a:cubicBezTo>
                    <a:pt x="38" y="28"/>
                    <a:pt x="44" y="18"/>
                    <a:pt x="41" y="10"/>
                  </a:cubicBezTo>
                  <a:cubicBezTo>
                    <a:pt x="38" y="3"/>
                    <a:pt x="27" y="0"/>
                    <a:pt x="16" y="5"/>
                  </a:cubicBezTo>
                </a:path>
              </a:pathLst>
            </a:custGeom>
            <a:solidFill>
              <a:srgbClr val="003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310"/>
            <p:cNvSpPr>
              <a:spLocks/>
            </p:cNvSpPr>
            <p:nvPr/>
          </p:nvSpPr>
          <p:spPr bwMode="auto">
            <a:xfrm>
              <a:off x="411162" y="3332163"/>
              <a:ext cx="12700" cy="11113"/>
            </a:xfrm>
            <a:custGeom>
              <a:avLst/>
              <a:gdLst>
                <a:gd name="T0" fmla="*/ 9 w 22"/>
                <a:gd name="T1" fmla="*/ 5 h 19"/>
                <a:gd name="T2" fmla="*/ 1 w 22"/>
                <a:gd name="T3" fmla="*/ 17 h 19"/>
                <a:gd name="T4" fmla="*/ 10 w 22"/>
                <a:gd name="T5" fmla="*/ 11 h 19"/>
                <a:gd name="T6" fmla="*/ 21 w 22"/>
                <a:gd name="T7" fmla="*/ 2 h 19"/>
                <a:gd name="T8" fmla="*/ 9 w 22"/>
                <a:gd name="T9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9" y="5"/>
                  </a:moveTo>
                  <a:cubicBezTo>
                    <a:pt x="4" y="8"/>
                    <a:pt x="0" y="15"/>
                    <a:pt x="1" y="17"/>
                  </a:cubicBezTo>
                  <a:cubicBezTo>
                    <a:pt x="3" y="19"/>
                    <a:pt x="5" y="15"/>
                    <a:pt x="10" y="11"/>
                  </a:cubicBezTo>
                  <a:cubicBezTo>
                    <a:pt x="14" y="7"/>
                    <a:pt x="22" y="4"/>
                    <a:pt x="21" y="2"/>
                  </a:cubicBezTo>
                  <a:cubicBezTo>
                    <a:pt x="19" y="0"/>
                    <a:pt x="15" y="2"/>
                    <a:pt x="9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2" name="Picture 1311"/>
            <p:cNvPicPr>
              <a:picLocks noChangeAspect="1" noChangeArrowheads="1"/>
            </p:cNvPicPr>
            <p:nvPr/>
          </p:nvPicPr>
          <p:blipFill>
            <a:blip r:embed="rId4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2000" y="4360863"/>
              <a:ext cx="247650" cy="26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" name="Freeform 1312"/>
            <p:cNvSpPr>
              <a:spLocks/>
            </p:cNvSpPr>
            <p:nvPr/>
          </p:nvSpPr>
          <p:spPr bwMode="auto">
            <a:xfrm>
              <a:off x="3373437" y="4410075"/>
              <a:ext cx="28575" cy="71438"/>
            </a:xfrm>
            <a:custGeom>
              <a:avLst/>
              <a:gdLst>
                <a:gd name="T0" fmla="*/ 44 w 46"/>
                <a:gd name="T1" fmla="*/ 48 h 116"/>
                <a:gd name="T2" fmla="*/ 36 w 46"/>
                <a:gd name="T3" fmla="*/ 0 h 116"/>
                <a:gd name="T4" fmla="*/ 13 w 46"/>
                <a:gd name="T5" fmla="*/ 2 h 116"/>
                <a:gd name="T6" fmla="*/ 3 w 46"/>
                <a:gd name="T7" fmla="*/ 83 h 116"/>
                <a:gd name="T8" fmla="*/ 2 w 46"/>
                <a:gd name="T9" fmla="*/ 116 h 116"/>
                <a:gd name="T10" fmla="*/ 44 w 46"/>
                <a:gd name="T11" fmla="*/ 4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16">
                  <a:moveTo>
                    <a:pt x="44" y="48"/>
                  </a:moveTo>
                  <a:cubicBezTo>
                    <a:pt x="46" y="32"/>
                    <a:pt x="38" y="15"/>
                    <a:pt x="36" y="0"/>
                  </a:cubicBezTo>
                  <a:cubicBezTo>
                    <a:pt x="28" y="0"/>
                    <a:pt x="20" y="1"/>
                    <a:pt x="13" y="2"/>
                  </a:cubicBezTo>
                  <a:cubicBezTo>
                    <a:pt x="8" y="20"/>
                    <a:pt x="0" y="44"/>
                    <a:pt x="3" y="83"/>
                  </a:cubicBezTo>
                  <a:cubicBezTo>
                    <a:pt x="3" y="94"/>
                    <a:pt x="3" y="105"/>
                    <a:pt x="2" y="116"/>
                  </a:cubicBezTo>
                  <a:cubicBezTo>
                    <a:pt x="17" y="83"/>
                    <a:pt x="41" y="78"/>
                    <a:pt x="44" y="48"/>
                  </a:cubicBezTo>
                </a:path>
              </a:pathLst>
            </a:custGeom>
            <a:solidFill>
              <a:srgbClr val="003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4" name="Picture 1313"/>
            <p:cNvPicPr>
              <a:picLocks noChangeAspect="1" noChangeArrowheads="1"/>
            </p:cNvPicPr>
            <p:nvPr/>
          </p:nvPicPr>
          <p:blipFill>
            <a:blip r:embed="rId4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6437" y="4376738"/>
              <a:ext cx="230188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" name="Picture 1314"/>
            <p:cNvPicPr>
              <a:picLocks noChangeAspect="1" noChangeArrowheads="1"/>
            </p:cNvPicPr>
            <p:nvPr/>
          </p:nvPicPr>
          <p:blipFill>
            <a:blip r:embed="rId4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0900" y="4422775"/>
              <a:ext cx="161925" cy="173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6" name="Freeform 1315"/>
            <p:cNvSpPr>
              <a:spLocks/>
            </p:cNvSpPr>
            <p:nvPr/>
          </p:nvSpPr>
          <p:spPr bwMode="auto">
            <a:xfrm>
              <a:off x="3502025" y="4491038"/>
              <a:ext cx="50800" cy="73025"/>
            </a:xfrm>
            <a:custGeom>
              <a:avLst/>
              <a:gdLst>
                <a:gd name="T0" fmla="*/ 62 w 82"/>
                <a:gd name="T1" fmla="*/ 83 h 119"/>
                <a:gd name="T2" fmla="*/ 36 w 82"/>
                <a:gd name="T3" fmla="*/ 60 h 119"/>
                <a:gd name="T4" fmla="*/ 10 w 82"/>
                <a:gd name="T5" fmla="*/ 0 h 119"/>
                <a:gd name="T6" fmla="*/ 3 w 82"/>
                <a:gd name="T7" fmla="*/ 55 h 119"/>
                <a:gd name="T8" fmla="*/ 9 w 82"/>
                <a:gd name="T9" fmla="*/ 119 h 119"/>
                <a:gd name="T10" fmla="*/ 11 w 82"/>
                <a:gd name="T11" fmla="*/ 117 h 119"/>
                <a:gd name="T12" fmla="*/ 62 w 82"/>
                <a:gd name="T13" fmla="*/ 8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19">
                  <a:moveTo>
                    <a:pt x="62" y="83"/>
                  </a:moveTo>
                  <a:cubicBezTo>
                    <a:pt x="82" y="69"/>
                    <a:pt x="50" y="75"/>
                    <a:pt x="36" y="60"/>
                  </a:cubicBezTo>
                  <a:cubicBezTo>
                    <a:pt x="22" y="45"/>
                    <a:pt x="17" y="24"/>
                    <a:pt x="10" y="0"/>
                  </a:cubicBezTo>
                  <a:cubicBezTo>
                    <a:pt x="2" y="20"/>
                    <a:pt x="2" y="43"/>
                    <a:pt x="3" y="55"/>
                  </a:cubicBezTo>
                  <a:cubicBezTo>
                    <a:pt x="5" y="68"/>
                    <a:pt x="0" y="96"/>
                    <a:pt x="9" y="119"/>
                  </a:cubicBezTo>
                  <a:cubicBezTo>
                    <a:pt x="10" y="118"/>
                    <a:pt x="10" y="118"/>
                    <a:pt x="11" y="117"/>
                  </a:cubicBezTo>
                  <a:cubicBezTo>
                    <a:pt x="33" y="101"/>
                    <a:pt x="75" y="92"/>
                    <a:pt x="62" y="83"/>
                  </a:cubicBezTo>
                </a:path>
              </a:pathLst>
            </a:custGeom>
            <a:solidFill>
              <a:srgbClr val="D9D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16"/>
            <p:cNvSpPr>
              <a:spLocks/>
            </p:cNvSpPr>
            <p:nvPr/>
          </p:nvSpPr>
          <p:spPr bwMode="auto">
            <a:xfrm>
              <a:off x="3486150" y="4464050"/>
              <a:ext cx="22225" cy="104775"/>
            </a:xfrm>
            <a:custGeom>
              <a:avLst/>
              <a:gdLst>
                <a:gd name="T0" fmla="*/ 38 w 38"/>
                <a:gd name="T1" fmla="*/ 43 h 170"/>
                <a:gd name="T2" fmla="*/ 23 w 38"/>
                <a:gd name="T3" fmla="*/ 0 h 170"/>
                <a:gd name="T4" fmla="*/ 3 w 38"/>
                <a:gd name="T5" fmla="*/ 90 h 170"/>
                <a:gd name="T6" fmla="*/ 19 w 38"/>
                <a:gd name="T7" fmla="*/ 170 h 170"/>
                <a:gd name="T8" fmla="*/ 37 w 38"/>
                <a:gd name="T9" fmla="*/ 162 h 170"/>
                <a:gd name="T10" fmla="*/ 31 w 38"/>
                <a:gd name="T11" fmla="*/ 98 h 170"/>
                <a:gd name="T12" fmla="*/ 38 w 38"/>
                <a:gd name="T13" fmla="*/ 4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70">
                  <a:moveTo>
                    <a:pt x="38" y="43"/>
                  </a:moveTo>
                  <a:cubicBezTo>
                    <a:pt x="34" y="29"/>
                    <a:pt x="30" y="15"/>
                    <a:pt x="23" y="0"/>
                  </a:cubicBezTo>
                  <a:cubicBezTo>
                    <a:pt x="10" y="29"/>
                    <a:pt x="6" y="70"/>
                    <a:pt x="3" y="90"/>
                  </a:cubicBezTo>
                  <a:cubicBezTo>
                    <a:pt x="0" y="110"/>
                    <a:pt x="1" y="143"/>
                    <a:pt x="19" y="170"/>
                  </a:cubicBezTo>
                  <a:cubicBezTo>
                    <a:pt x="26" y="168"/>
                    <a:pt x="32" y="165"/>
                    <a:pt x="37" y="162"/>
                  </a:cubicBezTo>
                  <a:cubicBezTo>
                    <a:pt x="28" y="139"/>
                    <a:pt x="33" y="111"/>
                    <a:pt x="31" y="98"/>
                  </a:cubicBezTo>
                  <a:cubicBezTo>
                    <a:pt x="30" y="86"/>
                    <a:pt x="30" y="63"/>
                    <a:pt x="38" y="43"/>
                  </a:cubicBezTo>
                </a:path>
              </a:pathLst>
            </a:custGeom>
            <a:solidFill>
              <a:srgbClr val="003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8" name="Picture 1317"/>
            <p:cNvPicPr>
              <a:picLocks noChangeAspect="1" noChangeArrowheads="1"/>
            </p:cNvPicPr>
            <p:nvPr/>
          </p:nvPicPr>
          <p:blipFill>
            <a:blip r:embed="rId4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1525" y="4392613"/>
              <a:ext cx="220663" cy="22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9" name="Freeform 1318"/>
            <p:cNvSpPr>
              <a:spLocks/>
            </p:cNvSpPr>
            <p:nvPr/>
          </p:nvSpPr>
          <p:spPr bwMode="auto">
            <a:xfrm>
              <a:off x="3325812" y="4478338"/>
              <a:ext cx="20638" cy="28575"/>
            </a:xfrm>
            <a:custGeom>
              <a:avLst/>
              <a:gdLst>
                <a:gd name="T0" fmla="*/ 33 w 35"/>
                <a:gd name="T1" fmla="*/ 25 h 46"/>
                <a:gd name="T2" fmla="*/ 14 w 35"/>
                <a:gd name="T3" fmla="*/ 44 h 46"/>
                <a:gd name="T4" fmla="*/ 1 w 35"/>
                <a:gd name="T5" fmla="*/ 20 h 46"/>
                <a:gd name="T6" fmla="*/ 20 w 35"/>
                <a:gd name="T7" fmla="*/ 1 h 46"/>
                <a:gd name="T8" fmla="*/ 33 w 35"/>
                <a:gd name="T9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6">
                  <a:moveTo>
                    <a:pt x="33" y="25"/>
                  </a:moveTo>
                  <a:cubicBezTo>
                    <a:pt x="31" y="37"/>
                    <a:pt x="23" y="46"/>
                    <a:pt x="14" y="44"/>
                  </a:cubicBezTo>
                  <a:cubicBezTo>
                    <a:pt x="5" y="43"/>
                    <a:pt x="0" y="32"/>
                    <a:pt x="1" y="20"/>
                  </a:cubicBezTo>
                  <a:cubicBezTo>
                    <a:pt x="3" y="8"/>
                    <a:pt x="11" y="0"/>
                    <a:pt x="20" y="1"/>
                  </a:cubicBezTo>
                  <a:cubicBezTo>
                    <a:pt x="29" y="2"/>
                    <a:pt x="35" y="13"/>
                    <a:pt x="33" y="25"/>
                  </a:cubicBezTo>
                </a:path>
              </a:pathLst>
            </a:custGeom>
            <a:solidFill>
              <a:srgbClr val="003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19"/>
            <p:cNvSpPr>
              <a:spLocks/>
            </p:cNvSpPr>
            <p:nvPr/>
          </p:nvSpPr>
          <p:spPr bwMode="auto">
            <a:xfrm>
              <a:off x="3387725" y="4416425"/>
              <a:ext cx="22225" cy="93663"/>
            </a:xfrm>
            <a:custGeom>
              <a:avLst/>
              <a:gdLst>
                <a:gd name="T0" fmla="*/ 24 w 35"/>
                <a:gd name="T1" fmla="*/ 0 h 152"/>
                <a:gd name="T2" fmla="*/ 26 w 35"/>
                <a:gd name="T3" fmla="*/ 28 h 152"/>
                <a:gd name="T4" fmla="*/ 25 w 35"/>
                <a:gd name="T5" fmla="*/ 65 h 152"/>
                <a:gd name="T6" fmla="*/ 14 w 35"/>
                <a:gd name="T7" fmla="*/ 95 h 152"/>
                <a:gd name="T8" fmla="*/ 0 w 35"/>
                <a:gd name="T9" fmla="*/ 152 h 152"/>
                <a:gd name="T10" fmla="*/ 1 w 35"/>
                <a:gd name="T11" fmla="*/ 152 h 152"/>
                <a:gd name="T12" fmla="*/ 19 w 35"/>
                <a:gd name="T13" fmla="*/ 97 h 152"/>
                <a:gd name="T14" fmla="*/ 30 w 35"/>
                <a:gd name="T15" fmla="*/ 67 h 152"/>
                <a:gd name="T16" fmla="*/ 30 w 35"/>
                <a:gd name="T17" fmla="*/ 27 h 152"/>
                <a:gd name="T18" fmla="*/ 26 w 35"/>
                <a:gd name="T19" fmla="*/ 0 h 152"/>
                <a:gd name="T20" fmla="*/ 24 w 35"/>
                <a:gd name="T2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152">
                  <a:moveTo>
                    <a:pt x="24" y="0"/>
                  </a:moveTo>
                  <a:cubicBezTo>
                    <a:pt x="22" y="10"/>
                    <a:pt x="24" y="19"/>
                    <a:pt x="26" y="28"/>
                  </a:cubicBezTo>
                  <a:cubicBezTo>
                    <a:pt x="28" y="40"/>
                    <a:pt x="30" y="51"/>
                    <a:pt x="25" y="65"/>
                  </a:cubicBezTo>
                  <a:cubicBezTo>
                    <a:pt x="22" y="77"/>
                    <a:pt x="18" y="86"/>
                    <a:pt x="14" y="95"/>
                  </a:cubicBezTo>
                  <a:cubicBezTo>
                    <a:pt x="7" y="113"/>
                    <a:pt x="0" y="128"/>
                    <a:pt x="0" y="152"/>
                  </a:cubicBezTo>
                  <a:cubicBezTo>
                    <a:pt x="1" y="152"/>
                    <a:pt x="1" y="152"/>
                    <a:pt x="1" y="152"/>
                  </a:cubicBezTo>
                  <a:cubicBezTo>
                    <a:pt x="1" y="129"/>
                    <a:pt x="11" y="114"/>
                    <a:pt x="19" y="97"/>
                  </a:cubicBezTo>
                  <a:cubicBezTo>
                    <a:pt x="22" y="88"/>
                    <a:pt x="26" y="79"/>
                    <a:pt x="30" y="67"/>
                  </a:cubicBezTo>
                  <a:cubicBezTo>
                    <a:pt x="35" y="52"/>
                    <a:pt x="32" y="39"/>
                    <a:pt x="30" y="27"/>
                  </a:cubicBezTo>
                  <a:cubicBezTo>
                    <a:pt x="29" y="18"/>
                    <a:pt x="24" y="8"/>
                    <a:pt x="26" y="0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20"/>
            <p:cNvSpPr>
              <a:spLocks/>
            </p:cNvSpPr>
            <p:nvPr/>
          </p:nvSpPr>
          <p:spPr bwMode="auto">
            <a:xfrm>
              <a:off x="3405187" y="4416425"/>
              <a:ext cx="12700" cy="92075"/>
            </a:xfrm>
            <a:custGeom>
              <a:avLst/>
              <a:gdLst>
                <a:gd name="T0" fmla="*/ 16 w 23"/>
                <a:gd name="T1" fmla="*/ 0 h 148"/>
                <a:gd name="T2" fmla="*/ 16 w 23"/>
                <a:gd name="T3" fmla="*/ 34 h 148"/>
                <a:gd name="T4" fmla="*/ 18 w 23"/>
                <a:gd name="T5" fmla="*/ 66 h 148"/>
                <a:gd name="T6" fmla="*/ 10 w 23"/>
                <a:gd name="T7" fmla="*/ 102 h 148"/>
                <a:gd name="T8" fmla="*/ 0 w 23"/>
                <a:gd name="T9" fmla="*/ 148 h 148"/>
                <a:gd name="T10" fmla="*/ 1 w 23"/>
                <a:gd name="T11" fmla="*/ 148 h 148"/>
                <a:gd name="T12" fmla="*/ 14 w 23"/>
                <a:gd name="T13" fmla="*/ 104 h 148"/>
                <a:gd name="T14" fmla="*/ 23 w 23"/>
                <a:gd name="T15" fmla="*/ 66 h 148"/>
                <a:gd name="T16" fmla="*/ 21 w 23"/>
                <a:gd name="T17" fmla="*/ 34 h 148"/>
                <a:gd name="T18" fmla="*/ 17 w 23"/>
                <a:gd name="T19" fmla="*/ 0 h 148"/>
                <a:gd name="T20" fmla="*/ 16 w 23"/>
                <a:gd name="T2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148">
                  <a:moveTo>
                    <a:pt x="16" y="0"/>
                  </a:moveTo>
                  <a:cubicBezTo>
                    <a:pt x="13" y="12"/>
                    <a:pt x="14" y="22"/>
                    <a:pt x="16" y="34"/>
                  </a:cubicBezTo>
                  <a:cubicBezTo>
                    <a:pt x="17" y="44"/>
                    <a:pt x="19" y="54"/>
                    <a:pt x="18" y="66"/>
                  </a:cubicBezTo>
                  <a:cubicBezTo>
                    <a:pt x="18" y="80"/>
                    <a:pt x="14" y="91"/>
                    <a:pt x="10" y="102"/>
                  </a:cubicBezTo>
                  <a:cubicBezTo>
                    <a:pt x="5" y="116"/>
                    <a:pt x="0" y="129"/>
                    <a:pt x="0" y="14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1" y="130"/>
                    <a:pt x="9" y="117"/>
                    <a:pt x="14" y="104"/>
                  </a:cubicBezTo>
                  <a:cubicBezTo>
                    <a:pt x="18" y="93"/>
                    <a:pt x="22" y="81"/>
                    <a:pt x="23" y="66"/>
                  </a:cubicBezTo>
                  <a:cubicBezTo>
                    <a:pt x="23" y="54"/>
                    <a:pt x="22" y="43"/>
                    <a:pt x="21" y="34"/>
                  </a:cubicBezTo>
                  <a:cubicBezTo>
                    <a:pt x="19" y="22"/>
                    <a:pt x="14" y="11"/>
                    <a:pt x="17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21"/>
            <p:cNvSpPr>
              <a:spLocks/>
            </p:cNvSpPr>
            <p:nvPr/>
          </p:nvSpPr>
          <p:spPr bwMode="auto">
            <a:xfrm>
              <a:off x="3419475" y="4419600"/>
              <a:ext cx="12700" cy="87313"/>
            </a:xfrm>
            <a:custGeom>
              <a:avLst/>
              <a:gdLst>
                <a:gd name="T0" fmla="*/ 14 w 22"/>
                <a:gd name="T1" fmla="*/ 0 h 141"/>
                <a:gd name="T2" fmla="*/ 15 w 22"/>
                <a:gd name="T3" fmla="*/ 35 h 141"/>
                <a:gd name="T4" fmla="*/ 17 w 22"/>
                <a:gd name="T5" fmla="*/ 66 h 141"/>
                <a:gd name="T6" fmla="*/ 0 w 22"/>
                <a:gd name="T7" fmla="*/ 141 h 141"/>
                <a:gd name="T8" fmla="*/ 1 w 22"/>
                <a:gd name="T9" fmla="*/ 141 h 141"/>
                <a:gd name="T10" fmla="*/ 21 w 22"/>
                <a:gd name="T11" fmla="*/ 67 h 141"/>
                <a:gd name="T12" fmla="*/ 19 w 22"/>
                <a:gd name="T13" fmla="*/ 34 h 141"/>
                <a:gd name="T14" fmla="*/ 15 w 22"/>
                <a:gd name="T15" fmla="*/ 0 h 141"/>
                <a:gd name="T16" fmla="*/ 14 w 22"/>
                <a:gd name="T1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41">
                  <a:moveTo>
                    <a:pt x="14" y="0"/>
                  </a:moveTo>
                  <a:cubicBezTo>
                    <a:pt x="12" y="12"/>
                    <a:pt x="13" y="23"/>
                    <a:pt x="15" y="35"/>
                  </a:cubicBezTo>
                  <a:cubicBezTo>
                    <a:pt x="16" y="44"/>
                    <a:pt x="17" y="54"/>
                    <a:pt x="17" y="66"/>
                  </a:cubicBezTo>
                  <a:cubicBezTo>
                    <a:pt x="16" y="97"/>
                    <a:pt x="13" y="115"/>
                    <a:pt x="0" y="141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18" y="116"/>
                    <a:pt x="20" y="97"/>
                    <a:pt x="21" y="67"/>
                  </a:cubicBezTo>
                  <a:cubicBezTo>
                    <a:pt x="22" y="54"/>
                    <a:pt x="20" y="43"/>
                    <a:pt x="19" y="34"/>
                  </a:cubicBezTo>
                  <a:cubicBezTo>
                    <a:pt x="18" y="22"/>
                    <a:pt x="12" y="11"/>
                    <a:pt x="15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22"/>
            <p:cNvSpPr>
              <a:spLocks/>
            </p:cNvSpPr>
            <p:nvPr/>
          </p:nvSpPr>
          <p:spPr bwMode="auto">
            <a:xfrm>
              <a:off x="3433762" y="4419600"/>
              <a:ext cx="12700" cy="90488"/>
            </a:xfrm>
            <a:custGeom>
              <a:avLst/>
              <a:gdLst>
                <a:gd name="T0" fmla="*/ 13 w 19"/>
                <a:gd name="T1" fmla="*/ 0 h 147"/>
                <a:gd name="T2" fmla="*/ 12 w 19"/>
                <a:gd name="T3" fmla="*/ 37 h 147"/>
                <a:gd name="T4" fmla="*/ 14 w 19"/>
                <a:gd name="T5" fmla="*/ 68 h 147"/>
                <a:gd name="T6" fmla="*/ 13 w 19"/>
                <a:gd name="T7" fmla="*/ 79 h 147"/>
                <a:gd name="T8" fmla="*/ 0 w 19"/>
                <a:gd name="T9" fmla="*/ 146 h 147"/>
                <a:gd name="T10" fmla="*/ 0 w 19"/>
                <a:gd name="T11" fmla="*/ 147 h 147"/>
                <a:gd name="T12" fmla="*/ 18 w 19"/>
                <a:gd name="T13" fmla="*/ 80 h 147"/>
                <a:gd name="T14" fmla="*/ 18 w 19"/>
                <a:gd name="T15" fmla="*/ 68 h 147"/>
                <a:gd name="T16" fmla="*/ 17 w 19"/>
                <a:gd name="T17" fmla="*/ 36 h 147"/>
                <a:gd name="T18" fmla="*/ 14 w 19"/>
                <a:gd name="T19" fmla="*/ 1 h 147"/>
                <a:gd name="T20" fmla="*/ 13 w 19"/>
                <a:gd name="T2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47">
                  <a:moveTo>
                    <a:pt x="13" y="0"/>
                  </a:moveTo>
                  <a:cubicBezTo>
                    <a:pt x="10" y="12"/>
                    <a:pt x="11" y="24"/>
                    <a:pt x="12" y="37"/>
                  </a:cubicBezTo>
                  <a:cubicBezTo>
                    <a:pt x="13" y="46"/>
                    <a:pt x="14" y="56"/>
                    <a:pt x="14" y="6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104"/>
                    <a:pt x="12" y="126"/>
                    <a:pt x="0" y="14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5" y="127"/>
                    <a:pt x="17" y="105"/>
                    <a:pt x="18" y="80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9" y="56"/>
                    <a:pt x="18" y="45"/>
                    <a:pt x="17" y="36"/>
                  </a:cubicBezTo>
                  <a:cubicBezTo>
                    <a:pt x="16" y="24"/>
                    <a:pt x="11" y="12"/>
                    <a:pt x="14" y="1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23"/>
            <p:cNvSpPr>
              <a:spLocks/>
            </p:cNvSpPr>
            <p:nvPr/>
          </p:nvSpPr>
          <p:spPr bwMode="auto">
            <a:xfrm>
              <a:off x="3444875" y="4427538"/>
              <a:ext cx="12700" cy="85725"/>
            </a:xfrm>
            <a:custGeom>
              <a:avLst/>
              <a:gdLst>
                <a:gd name="T0" fmla="*/ 20 w 21"/>
                <a:gd name="T1" fmla="*/ 0 h 137"/>
                <a:gd name="T2" fmla="*/ 17 w 21"/>
                <a:gd name="T3" fmla="*/ 43 h 137"/>
                <a:gd name="T4" fmla="*/ 16 w 21"/>
                <a:gd name="T5" fmla="*/ 65 h 137"/>
                <a:gd name="T6" fmla="*/ 9 w 21"/>
                <a:gd name="T7" fmla="*/ 116 h 137"/>
                <a:gd name="T8" fmla="*/ 0 w 21"/>
                <a:gd name="T9" fmla="*/ 137 h 137"/>
                <a:gd name="T10" fmla="*/ 0 w 21"/>
                <a:gd name="T11" fmla="*/ 137 h 137"/>
                <a:gd name="T12" fmla="*/ 12 w 21"/>
                <a:gd name="T13" fmla="*/ 115 h 137"/>
                <a:gd name="T14" fmla="*/ 21 w 21"/>
                <a:gd name="T15" fmla="*/ 65 h 137"/>
                <a:gd name="T16" fmla="*/ 21 w 21"/>
                <a:gd name="T17" fmla="*/ 43 h 137"/>
                <a:gd name="T18" fmla="*/ 21 w 21"/>
                <a:gd name="T19" fmla="*/ 1 h 137"/>
                <a:gd name="T20" fmla="*/ 20 w 21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7">
                  <a:moveTo>
                    <a:pt x="20" y="0"/>
                  </a:moveTo>
                  <a:cubicBezTo>
                    <a:pt x="17" y="15"/>
                    <a:pt x="17" y="27"/>
                    <a:pt x="17" y="43"/>
                  </a:cubicBezTo>
                  <a:cubicBezTo>
                    <a:pt x="17" y="49"/>
                    <a:pt x="17" y="57"/>
                    <a:pt x="16" y="65"/>
                  </a:cubicBezTo>
                  <a:cubicBezTo>
                    <a:pt x="15" y="87"/>
                    <a:pt x="13" y="99"/>
                    <a:pt x="9" y="116"/>
                  </a:cubicBezTo>
                  <a:cubicBezTo>
                    <a:pt x="7" y="122"/>
                    <a:pt x="2" y="130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4" y="131"/>
                    <a:pt x="9" y="121"/>
                    <a:pt x="12" y="115"/>
                  </a:cubicBezTo>
                  <a:cubicBezTo>
                    <a:pt x="20" y="100"/>
                    <a:pt x="20" y="88"/>
                    <a:pt x="21" y="65"/>
                  </a:cubicBezTo>
                  <a:cubicBezTo>
                    <a:pt x="21" y="57"/>
                    <a:pt x="21" y="49"/>
                    <a:pt x="21" y="43"/>
                  </a:cubicBezTo>
                  <a:cubicBezTo>
                    <a:pt x="21" y="27"/>
                    <a:pt x="18" y="15"/>
                    <a:pt x="21" y="1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24"/>
            <p:cNvSpPr>
              <a:spLocks/>
            </p:cNvSpPr>
            <p:nvPr/>
          </p:nvSpPr>
          <p:spPr bwMode="auto">
            <a:xfrm>
              <a:off x="3462337" y="4443413"/>
              <a:ext cx="15875" cy="73025"/>
            </a:xfrm>
            <a:custGeom>
              <a:avLst/>
              <a:gdLst>
                <a:gd name="T0" fmla="*/ 26 w 27"/>
                <a:gd name="T1" fmla="*/ 0 h 119"/>
                <a:gd name="T2" fmla="*/ 14 w 27"/>
                <a:gd name="T3" fmla="*/ 56 h 119"/>
                <a:gd name="T4" fmla="*/ 11 w 27"/>
                <a:gd name="T5" fmla="*/ 69 h 119"/>
                <a:gd name="T6" fmla="*/ 0 w 27"/>
                <a:gd name="T7" fmla="*/ 119 h 119"/>
                <a:gd name="T8" fmla="*/ 0 w 27"/>
                <a:gd name="T9" fmla="*/ 119 h 119"/>
                <a:gd name="T10" fmla="*/ 15 w 27"/>
                <a:gd name="T11" fmla="*/ 71 h 119"/>
                <a:gd name="T12" fmla="*/ 19 w 27"/>
                <a:gd name="T13" fmla="*/ 58 h 119"/>
                <a:gd name="T14" fmla="*/ 26 w 27"/>
                <a:gd name="T1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9">
                  <a:moveTo>
                    <a:pt x="26" y="0"/>
                  </a:moveTo>
                  <a:cubicBezTo>
                    <a:pt x="27" y="20"/>
                    <a:pt x="22" y="27"/>
                    <a:pt x="14" y="56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6" y="84"/>
                    <a:pt x="3" y="95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3" y="95"/>
                    <a:pt x="11" y="86"/>
                    <a:pt x="15" y="71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7" y="27"/>
                    <a:pt x="27" y="20"/>
                    <a:pt x="26" y="0"/>
                  </a:cubicBez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325"/>
            <p:cNvSpPr>
              <a:spLocks/>
            </p:cNvSpPr>
            <p:nvPr/>
          </p:nvSpPr>
          <p:spPr bwMode="auto">
            <a:xfrm>
              <a:off x="3295650" y="4443413"/>
              <a:ext cx="41275" cy="93663"/>
            </a:xfrm>
            <a:custGeom>
              <a:avLst/>
              <a:gdLst>
                <a:gd name="T0" fmla="*/ 6 w 66"/>
                <a:gd name="T1" fmla="*/ 46 h 151"/>
                <a:gd name="T2" fmla="*/ 32 w 66"/>
                <a:gd name="T3" fmla="*/ 25 h 151"/>
                <a:gd name="T4" fmla="*/ 63 w 66"/>
                <a:gd name="T5" fmla="*/ 84 h 151"/>
                <a:gd name="T6" fmla="*/ 39 w 66"/>
                <a:gd name="T7" fmla="*/ 133 h 151"/>
                <a:gd name="T8" fmla="*/ 10 w 66"/>
                <a:gd name="T9" fmla="*/ 115 h 151"/>
                <a:gd name="T10" fmla="*/ 6 w 66"/>
                <a:gd name="T11" fmla="*/ 4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151">
                  <a:moveTo>
                    <a:pt x="6" y="46"/>
                  </a:moveTo>
                  <a:cubicBezTo>
                    <a:pt x="11" y="17"/>
                    <a:pt x="19" y="0"/>
                    <a:pt x="32" y="25"/>
                  </a:cubicBezTo>
                  <a:cubicBezTo>
                    <a:pt x="40" y="41"/>
                    <a:pt x="60" y="59"/>
                    <a:pt x="63" y="84"/>
                  </a:cubicBezTo>
                  <a:cubicBezTo>
                    <a:pt x="66" y="108"/>
                    <a:pt x="46" y="123"/>
                    <a:pt x="39" y="133"/>
                  </a:cubicBezTo>
                  <a:cubicBezTo>
                    <a:pt x="27" y="151"/>
                    <a:pt x="22" y="151"/>
                    <a:pt x="10" y="115"/>
                  </a:cubicBezTo>
                  <a:cubicBezTo>
                    <a:pt x="1" y="90"/>
                    <a:pt x="0" y="74"/>
                    <a:pt x="6" y="46"/>
                  </a:cubicBezTo>
                </a:path>
              </a:pathLst>
            </a:custGeom>
            <a:solidFill>
              <a:srgbClr val="003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7" name="Picture 1326"/>
            <p:cNvPicPr>
              <a:picLocks noChangeAspect="1" noChangeArrowheads="1"/>
            </p:cNvPicPr>
            <p:nvPr/>
          </p:nvPicPr>
          <p:blipFill>
            <a:blip r:embed="rId4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9137" y="4435475"/>
              <a:ext cx="103188" cy="11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Freeform 1327"/>
            <p:cNvSpPr>
              <a:spLocks/>
            </p:cNvSpPr>
            <p:nvPr/>
          </p:nvSpPr>
          <p:spPr bwMode="auto">
            <a:xfrm>
              <a:off x="3433762" y="4570413"/>
              <a:ext cx="49213" cy="22225"/>
            </a:xfrm>
            <a:custGeom>
              <a:avLst/>
              <a:gdLst>
                <a:gd name="T0" fmla="*/ 37 w 79"/>
                <a:gd name="T1" fmla="*/ 5 h 36"/>
                <a:gd name="T2" fmla="*/ 0 w 79"/>
                <a:gd name="T3" fmla="*/ 29 h 36"/>
                <a:gd name="T4" fmla="*/ 79 w 79"/>
                <a:gd name="T5" fmla="*/ 3 h 36"/>
                <a:gd name="T6" fmla="*/ 37 w 79"/>
                <a:gd name="T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36">
                  <a:moveTo>
                    <a:pt x="37" y="5"/>
                  </a:moveTo>
                  <a:cubicBezTo>
                    <a:pt x="31" y="23"/>
                    <a:pt x="0" y="23"/>
                    <a:pt x="0" y="29"/>
                  </a:cubicBezTo>
                  <a:cubicBezTo>
                    <a:pt x="44" y="36"/>
                    <a:pt x="64" y="14"/>
                    <a:pt x="79" y="3"/>
                  </a:cubicBezTo>
                  <a:cubicBezTo>
                    <a:pt x="70" y="0"/>
                    <a:pt x="49" y="2"/>
                    <a:pt x="37" y="5"/>
                  </a:cubicBezTo>
                </a:path>
              </a:pathLst>
            </a:custGeom>
            <a:solidFill>
              <a:srgbClr val="CEDC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29" name="Picture 1328"/>
            <p:cNvPicPr>
              <a:picLocks noChangeAspect="1" noChangeArrowheads="1"/>
            </p:cNvPicPr>
            <p:nvPr/>
          </p:nvPicPr>
          <p:blipFill>
            <a:blip r:embed="rId4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2487" y="4498975"/>
              <a:ext cx="85725" cy="90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0" name="Freeform 1329"/>
            <p:cNvSpPr>
              <a:spLocks/>
            </p:cNvSpPr>
            <p:nvPr/>
          </p:nvSpPr>
          <p:spPr bwMode="auto">
            <a:xfrm>
              <a:off x="3424237" y="4532313"/>
              <a:ext cx="34925" cy="22225"/>
            </a:xfrm>
            <a:custGeom>
              <a:avLst/>
              <a:gdLst>
                <a:gd name="T0" fmla="*/ 0 w 56"/>
                <a:gd name="T1" fmla="*/ 25 h 37"/>
                <a:gd name="T2" fmla="*/ 42 w 56"/>
                <a:gd name="T3" fmla="*/ 12 h 37"/>
                <a:gd name="T4" fmla="*/ 49 w 56"/>
                <a:gd name="T5" fmla="*/ 4 h 37"/>
                <a:gd name="T6" fmla="*/ 50 w 56"/>
                <a:gd name="T7" fmla="*/ 4 h 37"/>
                <a:gd name="T8" fmla="*/ 44 w 56"/>
                <a:gd name="T9" fmla="*/ 15 h 37"/>
                <a:gd name="T10" fmla="*/ 32 w 56"/>
                <a:gd name="T11" fmla="*/ 37 h 37"/>
                <a:gd name="T12" fmla="*/ 33 w 56"/>
                <a:gd name="T13" fmla="*/ 37 h 37"/>
                <a:gd name="T14" fmla="*/ 48 w 56"/>
                <a:gd name="T15" fmla="*/ 18 h 37"/>
                <a:gd name="T16" fmla="*/ 51 w 56"/>
                <a:gd name="T17" fmla="*/ 3 h 37"/>
                <a:gd name="T18" fmla="*/ 52 w 56"/>
                <a:gd name="T19" fmla="*/ 0 h 37"/>
                <a:gd name="T20" fmla="*/ 49 w 56"/>
                <a:gd name="T21" fmla="*/ 2 h 37"/>
                <a:gd name="T22" fmla="*/ 38 w 56"/>
                <a:gd name="T23" fmla="*/ 9 h 37"/>
                <a:gd name="T24" fmla="*/ 0 w 56"/>
                <a:gd name="T25" fmla="*/ 24 h 37"/>
                <a:gd name="T26" fmla="*/ 0 w 56"/>
                <a:gd name="T27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37">
                  <a:moveTo>
                    <a:pt x="0" y="25"/>
                  </a:moveTo>
                  <a:cubicBezTo>
                    <a:pt x="29" y="28"/>
                    <a:pt x="36" y="19"/>
                    <a:pt x="42" y="12"/>
                  </a:cubicBezTo>
                  <a:cubicBezTo>
                    <a:pt x="44" y="9"/>
                    <a:pt x="46" y="4"/>
                    <a:pt x="49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2" y="7"/>
                    <a:pt x="49" y="10"/>
                    <a:pt x="44" y="15"/>
                  </a:cubicBezTo>
                  <a:cubicBezTo>
                    <a:pt x="41" y="18"/>
                    <a:pt x="34" y="29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0"/>
                    <a:pt x="44" y="22"/>
                    <a:pt x="48" y="18"/>
                  </a:cubicBezTo>
                  <a:cubicBezTo>
                    <a:pt x="52" y="14"/>
                    <a:pt x="56" y="9"/>
                    <a:pt x="51" y="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1" y="6"/>
                    <a:pt x="38" y="9"/>
                  </a:cubicBezTo>
                  <a:cubicBezTo>
                    <a:pt x="33" y="15"/>
                    <a:pt x="27" y="26"/>
                    <a:pt x="0" y="24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30"/>
            <p:cNvSpPr>
              <a:spLocks/>
            </p:cNvSpPr>
            <p:nvPr/>
          </p:nvSpPr>
          <p:spPr bwMode="auto">
            <a:xfrm>
              <a:off x="3495675" y="4514850"/>
              <a:ext cx="15875" cy="22225"/>
            </a:xfrm>
            <a:custGeom>
              <a:avLst/>
              <a:gdLst>
                <a:gd name="T0" fmla="*/ 23 w 26"/>
                <a:gd name="T1" fmla="*/ 14 h 36"/>
                <a:gd name="T2" fmla="*/ 18 w 26"/>
                <a:gd name="T3" fmla="*/ 34 h 36"/>
                <a:gd name="T4" fmla="*/ 3 w 26"/>
                <a:gd name="T5" fmla="*/ 22 h 36"/>
                <a:gd name="T6" fmla="*/ 8 w 26"/>
                <a:gd name="T7" fmla="*/ 2 h 36"/>
                <a:gd name="T8" fmla="*/ 23 w 26"/>
                <a:gd name="T9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6">
                  <a:moveTo>
                    <a:pt x="23" y="14"/>
                  </a:moveTo>
                  <a:cubicBezTo>
                    <a:pt x="26" y="23"/>
                    <a:pt x="24" y="32"/>
                    <a:pt x="18" y="34"/>
                  </a:cubicBezTo>
                  <a:cubicBezTo>
                    <a:pt x="13" y="36"/>
                    <a:pt x="6" y="31"/>
                    <a:pt x="3" y="22"/>
                  </a:cubicBezTo>
                  <a:cubicBezTo>
                    <a:pt x="0" y="13"/>
                    <a:pt x="2" y="4"/>
                    <a:pt x="8" y="2"/>
                  </a:cubicBezTo>
                  <a:cubicBezTo>
                    <a:pt x="13" y="0"/>
                    <a:pt x="21" y="5"/>
                    <a:pt x="23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31"/>
            <p:cNvSpPr>
              <a:spLocks/>
            </p:cNvSpPr>
            <p:nvPr/>
          </p:nvSpPr>
          <p:spPr bwMode="auto">
            <a:xfrm>
              <a:off x="3497262" y="4516438"/>
              <a:ext cx="12700" cy="19050"/>
            </a:xfrm>
            <a:custGeom>
              <a:avLst/>
              <a:gdLst>
                <a:gd name="T0" fmla="*/ 20 w 22"/>
                <a:gd name="T1" fmla="*/ 12 h 30"/>
                <a:gd name="T2" fmla="*/ 15 w 22"/>
                <a:gd name="T3" fmla="*/ 28 h 30"/>
                <a:gd name="T4" fmla="*/ 2 w 22"/>
                <a:gd name="T5" fmla="*/ 18 h 30"/>
                <a:gd name="T6" fmla="*/ 7 w 22"/>
                <a:gd name="T7" fmla="*/ 2 h 30"/>
                <a:gd name="T8" fmla="*/ 20 w 22"/>
                <a:gd name="T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0" y="12"/>
                  </a:moveTo>
                  <a:cubicBezTo>
                    <a:pt x="22" y="19"/>
                    <a:pt x="20" y="26"/>
                    <a:pt x="15" y="28"/>
                  </a:cubicBezTo>
                  <a:cubicBezTo>
                    <a:pt x="11" y="30"/>
                    <a:pt x="5" y="26"/>
                    <a:pt x="2" y="18"/>
                  </a:cubicBezTo>
                  <a:cubicBezTo>
                    <a:pt x="0" y="11"/>
                    <a:pt x="2" y="4"/>
                    <a:pt x="7" y="2"/>
                  </a:cubicBezTo>
                  <a:cubicBezTo>
                    <a:pt x="11" y="0"/>
                    <a:pt x="17" y="4"/>
                    <a:pt x="20" y="12"/>
                  </a:cubicBezTo>
                </a:path>
              </a:pathLst>
            </a:custGeom>
            <a:solidFill>
              <a:srgbClr val="003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32"/>
            <p:cNvSpPr>
              <a:spLocks/>
            </p:cNvSpPr>
            <p:nvPr/>
          </p:nvSpPr>
          <p:spPr bwMode="auto">
            <a:xfrm>
              <a:off x="3505200" y="4522788"/>
              <a:ext cx="4763" cy="11113"/>
            </a:xfrm>
            <a:custGeom>
              <a:avLst/>
              <a:gdLst>
                <a:gd name="T0" fmla="*/ 5 w 6"/>
                <a:gd name="T1" fmla="*/ 8 h 17"/>
                <a:gd name="T2" fmla="*/ 3 w 6"/>
                <a:gd name="T3" fmla="*/ 17 h 17"/>
                <a:gd name="T4" fmla="*/ 2 w 6"/>
                <a:gd name="T5" fmla="*/ 10 h 17"/>
                <a:gd name="T6" fmla="*/ 1 w 6"/>
                <a:gd name="T7" fmla="*/ 0 h 17"/>
                <a:gd name="T8" fmla="*/ 5 w 6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7">
                  <a:moveTo>
                    <a:pt x="5" y="8"/>
                  </a:moveTo>
                  <a:cubicBezTo>
                    <a:pt x="6" y="11"/>
                    <a:pt x="4" y="16"/>
                    <a:pt x="3" y="17"/>
                  </a:cubicBezTo>
                  <a:cubicBezTo>
                    <a:pt x="1" y="17"/>
                    <a:pt x="2" y="14"/>
                    <a:pt x="2" y="10"/>
                  </a:cubicBezTo>
                  <a:cubicBezTo>
                    <a:pt x="1" y="6"/>
                    <a:pt x="0" y="1"/>
                    <a:pt x="1" y="0"/>
                  </a:cubicBezTo>
                  <a:cubicBezTo>
                    <a:pt x="3" y="0"/>
                    <a:pt x="4" y="3"/>
                    <a:pt x="5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4" name="Picture 1333"/>
            <p:cNvPicPr>
              <a:picLocks noChangeAspect="1" noChangeArrowheads="1"/>
            </p:cNvPicPr>
            <p:nvPr/>
          </p:nvPicPr>
          <p:blipFill>
            <a:blip r:embed="rId4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875" y="3449638"/>
              <a:ext cx="252413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5" name="Freeform 1334"/>
            <p:cNvSpPr>
              <a:spLocks/>
            </p:cNvSpPr>
            <p:nvPr/>
          </p:nvSpPr>
          <p:spPr bwMode="auto">
            <a:xfrm>
              <a:off x="938212" y="3516313"/>
              <a:ext cx="31750" cy="74613"/>
            </a:xfrm>
            <a:custGeom>
              <a:avLst/>
              <a:gdLst>
                <a:gd name="T0" fmla="*/ 6 w 49"/>
                <a:gd name="T1" fmla="*/ 43 h 122"/>
                <a:gd name="T2" fmla="*/ 29 w 49"/>
                <a:gd name="T3" fmla="*/ 0 h 122"/>
                <a:gd name="T4" fmla="*/ 49 w 49"/>
                <a:gd name="T5" fmla="*/ 11 h 122"/>
                <a:gd name="T6" fmla="*/ 35 w 49"/>
                <a:gd name="T7" fmla="*/ 91 h 122"/>
                <a:gd name="T8" fmla="*/ 25 w 49"/>
                <a:gd name="T9" fmla="*/ 122 h 122"/>
                <a:gd name="T10" fmla="*/ 6 w 49"/>
                <a:gd name="T11" fmla="*/ 4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22">
                  <a:moveTo>
                    <a:pt x="6" y="43"/>
                  </a:moveTo>
                  <a:cubicBezTo>
                    <a:pt x="9" y="28"/>
                    <a:pt x="22" y="14"/>
                    <a:pt x="29" y="0"/>
                  </a:cubicBezTo>
                  <a:cubicBezTo>
                    <a:pt x="36" y="4"/>
                    <a:pt x="42" y="7"/>
                    <a:pt x="49" y="11"/>
                  </a:cubicBezTo>
                  <a:cubicBezTo>
                    <a:pt x="48" y="29"/>
                    <a:pt x="48" y="55"/>
                    <a:pt x="35" y="91"/>
                  </a:cubicBezTo>
                  <a:cubicBezTo>
                    <a:pt x="31" y="101"/>
                    <a:pt x="27" y="112"/>
                    <a:pt x="25" y="122"/>
                  </a:cubicBezTo>
                  <a:cubicBezTo>
                    <a:pt x="21" y="86"/>
                    <a:pt x="0" y="73"/>
                    <a:pt x="6" y="43"/>
                  </a:cubicBezTo>
                </a:path>
              </a:pathLst>
            </a:custGeom>
            <a:solidFill>
              <a:srgbClr val="003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36" name="Picture 1335"/>
            <p:cNvPicPr>
              <a:picLocks noChangeAspect="1" noChangeArrowheads="1"/>
            </p:cNvPicPr>
            <p:nvPr/>
          </p:nvPicPr>
          <p:blipFill>
            <a:blip r:embed="rId4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675" y="3470275"/>
              <a:ext cx="268288" cy="284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7" name="Picture 1336"/>
            <p:cNvPicPr>
              <a:picLocks noChangeAspect="1" noChangeArrowheads="1"/>
            </p:cNvPicPr>
            <p:nvPr/>
          </p:nvPicPr>
          <p:blipFill>
            <a:blip r:embed="rId4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700" y="3503613"/>
              <a:ext cx="157163" cy="161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8" name="Freeform 1337"/>
            <p:cNvSpPr>
              <a:spLocks/>
            </p:cNvSpPr>
            <p:nvPr/>
          </p:nvSpPr>
          <p:spPr bwMode="auto">
            <a:xfrm>
              <a:off x="769937" y="3554413"/>
              <a:ext cx="55563" cy="69850"/>
            </a:xfrm>
            <a:custGeom>
              <a:avLst/>
              <a:gdLst>
                <a:gd name="T0" fmla="*/ 16 w 91"/>
                <a:gd name="T1" fmla="*/ 61 h 113"/>
                <a:gd name="T2" fmla="*/ 47 w 91"/>
                <a:gd name="T3" fmla="*/ 48 h 113"/>
                <a:gd name="T4" fmla="*/ 90 w 91"/>
                <a:gd name="T5" fmla="*/ 0 h 113"/>
                <a:gd name="T6" fmla="*/ 79 w 91"/>
                <a:gd name="T7" fmla="*/ 55 h 113"/>
                <a:gd name="T8" fmla="*/ 55 w 91"/>
                <a:gd name="T9" fmla="*/ 113 h 113"/>
                <a:gd name="T10" fmla="*/ 54 w 91"/>
                <a:gd name="T11" fmla="*/ 111 h 113"/>
                <a:gd name="T12" fmla="*/ 16 w 91"/>
                <a:gd name="T13" fmla="*/ 6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13">
                  <a:moveTo>
                    <a:pt x="16" y="61"/>
                  </a:moveTo>
                  <a:cubicBezTo>
                    <a:pt x="0" y="41"/>
                    <a:pt x="30" y="58"/>
                    <a:pt x="47" y="48"/>
                  </a:cubicBezTo>
                  <a:cubicBezTo>
                    <a:pt x="65" y="39"/>
                    <a:pt x="77" y="20"/>
                    <a:pt x="90" y="0"/>
                  </a:cubicBezTo>
                  <a:cubicBezTo>
                    <a:pt x="91" y="22"/>
                    <a:pt x="85" y="43"/>
                    <a:pt x="79" y="55"/>
                  </a:cubicBezTo>
                  <a:cubicBezTo>
                    <a:pt x="74" y="66"/>
                    <a:pt x="70" y="94"/>
                    <a:pt x="55" y="113"/>
                  </a:cubicBezTo>
                  <a:cubicBezTo>
                    <a:pt x="55" y="112"/>
                    <a:pt x="54" y="112"/>
                    <a:pt x="54" y="111"/>
                  </a:cubicBezTo>
                  <a:cubicBezTo>
                    <a:pt x="38" y="88"/>
                    <a:pt x="1" y="65"/>
                    <a:pt x="16" y="61"/>
                  </a:cubicBezTo>
                </a:path>
              </a:pathLst>
            </a:custGeom>
            <a:solidFill>
              <a:srgbClr val="D9DD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38"/>
            <p:cNvSpPr>
              <a:spLocks/>
            </p:cNvSpPr>
            <p:nvPr/>
          </p:nvSpPr>
          <p:spPr bwMode="auto">
            <a:xfrm>
              <a:off x="803275" y="3532188"/>
              <a:ext cx="41275" cy="101600"/>
            </a:xfrm>
            <a:custGeom>
              <a:avLst/>
              <a:gdLst>
                <a:gd name="T0" fmla="*/ 35 w 66"/>
                <a:gd name="T1" fmla="*/ 36 h 163"/>
                <a:gd name="T2" fmla="*/ 62 w 66"/>
                <a:gd name="T3" fmla="*/ 0 h 163"/>
                <a:gd name="T4" fmla="*/ 54 w 66"/>
                <a:gd name="T5" fmla="*/ 93 h 163"/>
                <a:gd name="T6" fmla="*/ 15 w 66"/>
                <a:gd name="T7" fmla="*/ 163 h 163"/>
                <a:gd name="T8" fmla="*/ 0 w 66"/>
                <a:gd name="T9" fmla="*/ 149 h 163"/>
                <a:gd name="T10" fmla="*/ 24 w 66"/>
                <a:gd name="T11" fmla="*/ 91 h 163"/>
                <a:gd name="T12" fmla="*/ 35 w 66"/>
                <a:gd name="T13" fmla="*/ 3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3">
                  <a:moveTo>
                    <a:pt x="35" y="36"/>
                  </a:moveTo>
                  <a:cubicBezTo>
                    <a:pt x="43" y="24"/>
                    <a:pt x="51" y="12"/>
                    <a:pt x="62" y="0"/>
                  </a:cubicBezTo>
                  <a:cubicBezTo>
                    <a:pt x="66" y="32"/>
                    <a:pt x="57" y="73"/>
                    <a:pt x="54" y="93"/>
                  </a:cubicBezTo>
                  <a:cubicBezTo>
                    <a:pt x="51" y="113"/>
                    <a:pt x="40" y="143"/>
                    <a:pt x="15" y="163"/>
                  </a:cubicBezTo>
                  <a:cubicBezTo>
                    <a:pt x="9" y="159"/>
                    <a:pt x="4" y="154"/>
                    <a:pt x="0" y="149"/>
                  </a:cubicBezTo>
                  <a:cubicBezTo>
                    <a:pt x="15" y="130"/>
                    <a:pt x="19" y="102"/>
                    <a:pt x="24" y="91"/>
                  </a:cubicBezTo>
                  <a:cubicBezTo>
                    <a:pt x="30" y="79"/>
                    <a:pt x="36" y="58"/>
                    <a:pt x="35" y="36"/>
                  </a:cubicBezTo>
                </a:path>
              </a:pathLst>
            </a:custGeom>
            <a:solidFill>
              <a:srgbClr val="003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0" name="Picture 1339"/>
            <p:cNvPicPr>
              <a:picLocks noChangeAspect="1" noChangeArrowheads="1"/>
            </p:cNvPicPr>
            <p:nvPr/>
          </p:nvPicPr>
          <p:blipFill>
            <a:blip r:embed="rId4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987" y="3481388"/>
              <a:ext cx="227013" cy="236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1" name="Freeform 1340"/>
            <p:cNvSpPr>
              <a:spLocks/>
            </p:cNvSpPr>
            <p:nvPr/>
          </p:nvSpPr>
          <p:spPr bwMode="auto">
            <a:xfrm>
              <a:off x="977900" y="3600450"/>
              <a:ext cx="22225" cy="28575"/>
            </a:xfrm>
            <a:custGeom>
              <a:avLst/>
              <a:gdLst>
                <a:gd name="T0" fmla="*/ 2 w 36"/>
                <a:gd name="T1" fmla="*/ 20 h 47"/>
                <a:gd name="T2" fmla="*/ 15 w 36"/>
                <a:gd name="T3" fmla="*/ 45 h 47"/>
                <a:gd name="T4" fmla="*/ 34 w 36"/>
                <a:gd name="T5" fmla="*/ 26 h 47"/>
                <a:gd name="T6" fmla="*/ 22 w 36"/>
                <a:gd name="T7" fmla="*/ 2 h 47"/>
                <a:gd name="T8" fmla="*/ 2 w 36"/>
                <a:gd name="T9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7">
                  <a:moveTo>
                    <a:pt x="2" y="20"/>
                  </a:moveTo>
                  <a:cubicBezTo>
                    <a:pt x="0" y="32"/>
                    <a:pt x="6" y="43"/>
                    <a:pt x="15" y="45"/>
                  </a:cubicBezTo>
                  <a:cubicBezTo>
                    <a:pt x="23" y="47"/>
                    <a:pt x="32" y="38"/>
                    <a:pt x="34" y="26"/>
                  </a:cubicBezTo>
                  <a:cubicBezTo>
                    <a:pt x="36" y="15"/>
                    <a:pt x="31" y="4"/>
                    <a:pt x="22" y="2"/>
                  </a:cubicBezTo>
                  <a:cubicBezTo>
                    <a:pt x="13" y="0"/>
                    <a:pt x="4" y="9"/>
                    <a:pt x="2" y="20"/>
                  </a:cubicBezTo>
                </a:path>
              </a:pathLst>
            </a:custGeom>
            <a:solidFill>
              <a:srgbClr val="003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41"/>
            <p:cNvSpPr>
              <a:spLocks/>
            </p:cNvSpPr>
            <p:nvPr/>
          </p:nvSpPr>
          <p:spPr bwMode="auto">
            <a:xfrm>
              <a:off x="931862" y="3519488"/>
              <a:ext cx="15875" cy="95250"/>
            </a:xfrm>
            <a:custGeom>
              <a:avLst/>
              <a:gdLst>
                <a:gd name="T0" fmla="*/ 26 w 26"/>
                <a:gd name="T1" fmla="*/ 1 h 153"/>
                <a:gd name="T2" fmla="*/ 16 w 26"/>
                <a:gd name="T3" fmla="*/ 27 h 153"/>
                <a:gd name="T4" fmla="*/ 5 w 26"/>
                <a:gd name="T5" fmla="*/ 62 h 153"/>
                <a:gd name="T6" fmla="*/ 7 w 26"/>
                <a:gd name="T7" fmla="*/ 94 h 153"/>
                <a:gd name="T8" fmla="*/ 3 w 26"/>
                <a:gd name="T9" fmla="*/ 153 h 153"/>
                <a:gd name="T10" fmla="*/ 3 w 26"/>
                <a:gd name="T11" fmla="*/ 152 h 153"/>
                <a:gd name="T12" fmla="*/ 2 w 26"/>
                <a:gd name="T13" fmla="*/ 95 h 153"/>
                <a:gd name="T14" fmla="*/ 1 w 26"/>
                <a:gd name="T15" fmla="*/ 62 h 153"/>
                <a:gd name="T16" fmla="*/ 12 w 26"/>
                <a:gd name="T17" fmla="*/ 24 h 153"/>
                <a:gd name="T18" fmla="*/ 25 w 26"/>
                <a:gd name="T19" fmla="*/ 0 h 153"/>
                <a:gd name="T20" fmla="*/ 26 w 26"/>
                <a:gd name="T21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153">
                  <a:moveTo>
                    <a:pt x="26" y="1"/>
                  </a:moveTo>
                  <a:cubicBezTo>
                    <a:pt x="25" y="11"/>
                    <a:pt x="21" y="19"/>
                    <a:pt x="16" y="27"/>
                  </a:cubicBezTo>
                  <a:cubicBezTo>
                    <a:pt x="11" y="37"/>
                    <a:pt x="5" y="47"/>
                    <a:pt x="5" y="62"/>
                  </a:cubicBezTo>
                  <a:cubicBezTo>
                    <a:pt x="5" y="74"/>
                    <a:pt x="6" y="84"/>
                    <a:pt x="7" y="94"/>
                  </a:cubicBezTo>
                  <a:cubicBezTo>
                    <a:pt x="9" y="114"/>
                    <a:pt x="10" y="130"/>
                    <a:pt x="3" y="153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9" y="131"/>
                    <a:pt x="4" y="114"/>
                    <a:pt x="2" y="95"/>
                  </a:cubicBezTo>
                  <a:cubicBezTo>
                    <a:pt x="1" y="85"/>
                    <a:pt x="0" y="74"/>
                    <a:pt x="1" y="62"/>
                  </a:cubicBezTo>
                  <a:cubicBezTo>
                    <a:pt x="1" y="46"/>
                    <a:pt x="7" y="35"/>
                    <a:pt x="12" y="24"/>
                  </a:cubicBezTo>
                  <a:cubicBezTo>
                    <a:pt x="17" y="17"/>
                    <a:pt x="24" y="9"/>
                    <a:pt x="25" y="0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42"/>
            <p:cNvSpPr>
              <a:spLocks/>
            </p:cNvSpPr>
            <p:nvPr/>
          </p:nvSpPr>
          <p:spPr bwMode="auto">
            <a:xfrm>
              <a:off x="919162" y="3516313"/>
              <a:ext cx="17463" cy="90488"/>
            </a:xfrm>
            <a:custGeom>
              <a:avLst/>
              <a:gdLst>
                <a:gd name="T0" fmla="*/ 30 w 30"/>
                <a:gd name="T1" fmla="*/ 0 h 146"/>
                <a:gd name="T2" fmla="*/ 20 w 30"/>
                <a:gd name="T3" fmla="*/ 33 h 146"/>
                <a:gd name="T4" fmla="*/ 8 w 30"/>
                <a:gd name="T5" fmla="*/ 62 h 146"/>
                <a:gd name="T6" fmla="*/ 5 w 30"/>
                <a:gd name="T7" fmla="*/ 100 h 146"/>
                <a:gd name="T8" fmla="*/ 0 w 30"/>
                <a:gd name="T9" fmla="*/ 146 h 146"/>
                <a:gd name="T10" fmla="*/ 0 w 30"/>
                <a:gd name="T11" fmla="*/ 146 h 146"/>
                <a:gd name="T12" fmla="*/ 1 w 30"/>
                <a:gd name="T13" fmla="*/ 100 h 146"/>
                <a:gd name="T14" fmla="*/ 4 w 30"/>
                <a:gd name="T15" fmla="*/ 61 h 146"/>
                <a:gd name="T16" fmla="*/ 15 w 30"/>
                <a:gd name="T17" fmla="*/ 31 h 146"/>
                <a:gd name="T18" fmla="*/ 29 w 30"/>
                <a:gd name="T19" fmla="*/ 0 h 146"/>
                <a:gd name="T20" fmla="*/ 30 w 30"/>
                <a:gd name="T2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46">
                  <a:moveTo>
                    <a:pt x="30" y="0"/>
                  </a:moveTo>
                  <a:cubicBezTo>
                    <a:pt x="29" y="12"/>
                    <a:pt x="25" y="22"/>
                    <a:pt x="20" y="33"/>
                  </a:cubicBezTo>
                  <a:cubicBezTo>
                    <a:pt x="16" y="41"/>
                    <a:pt x="11" y="50"/>
                    <a:pt x="8" y="62"/>
                  </a:cubicBezTo>
                  <a:cubicBezTo>
                    <a:pt x="4" y="76"/>
                    <a:pt x="5" y="87"/>
                    <a:pt x="5" y="100"/>
                  </a:cubicBezTo>
                  <a:cubicBezTo>
                    <a:pt x="6" y="114"/>
                    <a:pt x="6" y="128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5" y="129"/>
                    <a:pt x="1" y="113"/>
                    <a:pt x="1" y="100"/>
                  </a:cubicBezTo>
                  <a:cubicBezTo>
                    <a:pt x="0" y="87"/>
                    <a:pt x="0" y="75"/>
                    <a:pt x="4" y="61"/>
                  </a:cubicBezTo>
                  <a:cubicBezTo>
                    <a:pt x="7" y="49"/>
                    <a:pt x="11" y="39"/>
                    <a:pt x="15" y="31"/>
                  </a:cubicBezTo>
                  <a:cubicBezTo>
                    <a:pt x="20" y="20"/>
                    <a:pt x="28" y="11"/>
                    <a:pt x="29" y="0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43"/>
            <p:cNvSpPr>
              <a:spLocks/>
            </p:cNvSpPr>
            <p:nvPr/>
          </p:nvSpPr>
          <p:spPr bwMode="auto">
            <a:xfrm>
              <a:off x="900112" y="3514725"/>
              <a:ext cx="23813" cy="85725"/>
            </a:xfrm>
            <a:custGeom>
              <a:avLst/>
              <a:gdLst>
                <a:gd name="T0" fmla="*/ 38 w 38"/>
                <a:gd name="T1" fmla="*/ 0 h 138"/>
                <a:gd name="T2" fmla="*/ 27 w 38"/>
                <a:gd name="T3" fmla="*/ 32 h 138"/>
                <a:gd name="T4" fmla="*/ 16 w 38"/>
                <a:gd name="T5" fmla="*/ 62 h 138"/>
                <a:gd name="T6" fmla="*/ 8 w 38"/>
                <a:gd name="T7" fmla="*/ 138 h 138"/>
                <a:gd name="T8" fmla="*/ 8 w 38"/>
                <a:gd name="T9" fmla="*/ 138 h 138"/>
                <a:gd name="T10" fmla="*/ 11 w 38"/>
                <a:gd name="T11" fmla="*/ 60 h 138"/>
                <a:gd name="T12" fmla="*/ 23 w 38"/>
                <a:gd name="T13" fmla="*/ 30 h 138"/>
                <a:gd name="T14" fmla="*/ 37 w 38"/>
                <a:gd name="T15" fmla="*/ 0 h 138"/>
                <a:gd name="T16" fmla="*/ 38 w 38"/>
                <a:gd name="T1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38">
                  <a:moveTo>
                    <a:pt x="38" y="0"/>
                  </a:moveTo>
                  <a:cubicBezTo>
                    <a:pt x="37" y="12"/>
                    <a:pt x="32" y="21"/>
                    <a:pt x="27" y="32"/>
                  </a:cubicBezTo>
                  <a:cubicBezTo>
                    <a:pt x="23" y="41"/>
                    <a:pt x="19" y="50"/>
                    <a:pt x="16" y="62"/>
                  </a:cubicBezTo>
                  <a:cubicBezTo>
                    <a:pt x="7" y="91"/>
                    <a:pt x="4" y="109"/>
                    <a:pt x="8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0" y="108"/>
                    <a:pt x="3" y="90"/>
                    <a:pt x="11" y="60"/>
                  </a:cubicBezTo>
                  <a:cubicBezTo>
                    <a:pt x="14" y="48"/>
                    <a:pt x="19" y="38"/>
                    <a:pt x="23" y="30"/>
                  </a:cubicBezTo>
                  <a:cubicBezTo>
                    <a:pt x="28" y="20"/>
                    <a:pt x="36" y="11"/>
                    <a:pt x="37" y="0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44"/>
            <p:cNvSpPr>
              <a:spLocks/>
            </p:cNvSpPr>
            <p:nvPr/>
          </p:nvSpPr>
          <p:spPr bwMode="auto">
            <a:xfrm>
              <a:off x="885825" y="3509963"/>
              <a:ext cx="23813" cy="88900"/>
            </a:xfrm>
            <a:custGeom>
              <a:avLst/>
              <a:gdLst>
                <a:gd name="T0" fmla="*/ 40 w 40"/>
                <a:gd name="T1" fmla="*/ 0 h 143"/>
                <a:gd name="T2" fmla="*/ 30 w 40"/>
                <a:gd name="T3" fmla="*/ 35 h 143"/>
                <a:gd name="T4" fmla="*/ 19 w 40"/>
                <a:gd name="T5" fmla="*/ 64 h 143"/>
                <a:gd name="T6" fmla="*/ 16 w 40"/>
                <a:gd name="T7" fmla="*/ 75 h 143"/>
                <a:gd name="T8" fmla="*/ 9 w 40"/>
                <a:gd name="T9" fmla="*/ 143 h 143"/>
                <a:gd name="T10" fmla="*/ 8 w 40"/>
                <a:gd name="T11" fmla="*/ 143 h 143"/>
                <a:gd name="T12" fmla="*/ 11 w 40"/>
                <a:gd name="T13" fmla="*/ 74 h 143"/>
                <a:gd name="T14" fmla="*/ 15 w 40"/>
                <a:gd name="T15" fmla="*/ 62 h 143"/>
                <a:gd name="T16" fmla="*/ 26 w 40"/>
                <a:gd name="T17" fmla="*/ 33 h 143"/>
                <a:gd name="T18" fmla="*/ 39 w 40"/>
                <a:gd name="T19" fmla="*/ 1 h 143"/>
                <a:gd name="T20" fmla="*/ 40 w 40"/>
                <a:gd name="T2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143">
                  <a:moveTo>
                    <a:pt x="40" y="0"/>
                  </a:moveTo>
                  <a:cubicBezTo>
                    <a:pt x="39" y="13"/>
                    <a:pt x="35" y="23"/>
                    <a:pt x="30" y="35"/>
                  </a:cubicBezTo>
                  <a:cubicBezTo>
                    <a:pt x="26" y="43"/>
                    <a:pt x="22" y="52"/>
                    <a:pt x="19" y="64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9" y="99"/>
                    <a:pt x="3" y="120"/>
                    <a:pt x="9" y="143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0" y="119"/>
                    <a:pt x="4" y="98"/>
                    <a:pt x="11" y="74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8" y="51"/>
                    <a:pt x="22" y="41"/>
                    <a:pt x="26" y="33"/>
                  </a:cubicBezTo>
                  <a:cubicBezTo>
                    <a:pt x="30" y="21"/>
                    <a:pt x="39" y="12"/>
                    <a:pt x="39" y="1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45"/>
            <p:cNvSpPr>
              <a:spLocks/>
            </p:cNvSpPr>
            <p:nvPr/>
          </p:nvSpPr>
          <p:spPr bwMode="auto">
            <a:xfrm>
              <a:off x="874712" y="3513138"/>
              <a:ext cx="19050" cy="84138"/>
            </a:xfrm>
            <a:custGeom>
              <a:avLst/>
              <a:gdLst>
                <a:gd name="T0" fmla="*/ 30 w 30"/>
                <a:gd name="T1" fmla="*/ 0 h 137"/>
                <a:gd name="T2" fmla="*/ 21 w 30"/>
                <a:gd name="T3" fmla="*/ 42 h 137"/>
                <a:gd name="T4" fmla="*/ 14 w 30"/>
                <a:gd name="T5" fmla="*/ 63 h 137"/>
                <a:gd name="T6" fmla="*/ 6 w 30"/>
                <a:gd name="T7" fmla="*/ 113 h 137"/>
                <a:gd name="T8" fmla="*/ 8 w 30"/>
                <a:gd name="T9" fmla="*/ 136 h 137"/>
                <a:gd name="T10" fmla="*/ 8 w 30"/>
                <a:gd name="T11" fmla="*/ 137 h 137"/>
                <a:gd name="T12" fmla="*/ 3 w 30"/>
                <a:gd name="T13" fmla="*/ 111 h 137"/>
                <a:gd name="T14" fmla="*/ 10 w 30"/>
                <a:gd name="T15" fmla="*/ 61 h 137"/>
                <a:gd name="T16" fmla="*/ 16 w 30"/>
                <a:gd name="T17" fmla="*/ 40 h 137"/>
                <a:gd name="T18" fmla="*/ 29 w 30"/>
                <a:gd name="T19" fmla="*/ 0 h 137"/>
                <a:gd name="T20" fmla="*/ 30 w 30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37">
                  <a:moveTo>
                    <a:pt x="30" y="0"/>
                  </a:moveTo>
                  <a:cubicBezTo>
                    <a:pt x="29" y="15"/>
                    <a:pt x="25" y="27"/>
                    <a:pt x="21" y="42"/>
                  </a:cubicBezTo>
                  <a:cubicBezTo>
                    <a:pt x="19" y="48"/>
                    <a:pt x="17" y="55"/>
                    <a:pt x="14" y="63"/>
                  </a:cubicBezTo>
                  <a:cubicBezTo>
                    <a:pt x="8" y="84"/>
                    <a:pt x="7" y="96"/>
                    <a:pt x="6" y="113"/>
                  </a:cubicBezTo>
                  <a:cubicBezTo>
                    <a:pt x="6" y="120"/>
                    <a:pt x="8" y="129"/>
                    <a:pt x="8" y="136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6" y="129"/>
                    <a:pt x="4" y="118"/>
                    <a:pt x="3" y="111"/>
                  </a:cubicBezTo>
                  <a:cubicBezTo>
                    <a:pt x="0" y="95"/>
                    <a:pt x="4" y="83"/>
                    <a:pt x="10" y="61"/>
                  </a:cubicBezTo>
                  <a:cubicBezTo>
                    <a:pt x="12" y="53"/>
                    <a:pt x="14" y="46"/>
                    <a:pt x="16" y="40"/>
                  </a:cubicBezTo>
                  <a:cubicBezTo>
                    <a:pt x="21" y="25"/>
                    <a:pt x="28" y="14"/>
                    <a:pt x="29" y="0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346"/>
            <p:cNvSpPr>
              <a:spLocks/>
            </p:cNvSpPr>
            <p:nvPr/>
          </p:nvSpPr>
          <p:spPr bwMode="auto">
            <a:xfrm>
              <a:off x="862012" y="3519488"/>
              <a:ext cx="7938" cy="76200"/>
            </a:xfrm>
            <a:custGeom>
              <a:avLst/>
              <a:gdLst>
                <a:gd name="T0" fmla="*/ 12 w 12"/>
                <a:gd name="T1" fmla="*/ 0 h 122"/>
                <a:gd name="T2" fmla="*/ 6 w 12"/>
                <a:gd name="T3" fmla="*/ 58 h 122"/>
                <a:gd name="T4" fmla="*/ 5 w 12"/>
                <a:gd name="T5" fmla="*/ 71 h 122"/>
                <a:gd name="T6" fmla="*/ 0 w 12"/>
                <a:gd name="T7" fmla="*/ 122 h 122"/>
                <a:gd name="T8" fmla="*/ 0 w 12"/>
                <a:gd name="T9" fmla="*/ 121 h 122"/>
                <a:gd name="T10" fmla="*/ 1 w 12"/>
                <a:gd name="T11" fmla="*/ 71 h 122"/>
                <a:gd name="T12" fmla="*/ 1 w 12"/>
                <a:gd name="T13" fmla="*/ 57 h 122"/>
                <a:gd name="T14" fmla="*/ 11 w 12"/>
                <a:gd name="T15" fmla="*/ 0 h 122"/>
                <a:gd name="T16" fmla="*/ 12 w 12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2">
                  <a:moveTo>
                    <a:pt x="12" y="0"/>
                  </a:moveTo>
                  <a:cubicBezTo>
                    <a:pt x="5" y="19"/>
                    <a:pt x="7" y="27"/>
                    <a:pt x="6" y="58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86"/>
                    <a:pt x="5" y="98"/>
                    <a:pt x="0" y="12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4" y="98"/>
                    <a:pt x="0" y="86"/>
                    <a:pt x="1" y="71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26"/>
                    <a:pt x="5" y="18"/>
                    <a:pt x="11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347"/>
            <p:cNvSpPr>
              <a:spLocks/>
            </p:cNvSpPr>
            <p:nvPr/>
          </p:nvSpPr>
          <p:spPr bwMode="auto">
            <a:xfrm>
              <a:off x="982662" y="3578225"/>
              <a:ext cx="47625" cy="87313"/>
            </a:xfrm>
            <a:custGeom>
              <a:avLst/>
              <a:gdLst>
                <a:gd name="T0" fmla="*/ 76 w 79"/>
                <a:gd name="T1" fmla="*/ 48 h 143"/>
                <a:gd name="T2" fmla="*/ 57 w 79"/>
                <a:gd name="T3" fmla="*/ 20 h 143"/>
                <a:gd name="T4" fmla="*/ 10 w 79"/>
                <a:gd name="T5" fmla="*/ 64 h 143"/>
                <a:gd name="T6" fmla="*/ 18 w 79"/>
                <a:gd name="T7" fmla="*/ 120 h 143"/>
                <a:gd name="T8" fmla="*/ 51 w 79"/>
                <a:gd name="T9" fmla="*/ 112 h 143"/>
                <a:gd name="T10" fmla="*/ 76 w 79"/>
                <a:gd name="T11" fmla="*/ 4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43">
                  <a:moveTo>
                    <a:pt x="76" y="48"/>
                  </a:moveTo>
                  <a:cubicBezTo>
                    <a:pt x="79" y="20"/>
                    <a:pt x="78" y="0"/>
                    <a:pt x="57" y="20"/>
                  </a:cubicBezTo>
                  <a:cubicBezTo>
                    <a:pt x="45" y="32"/>
                    <a:pt x="20" y="43"/>
                    <a:pt x="10" y="64"/>
                  </a:cubicBezTo>
                  <a:cubicBezTo>
                    <a:pt x="0" y="86"/>
                    <a:pt x="14" y="108"/>
                    <a:pt x="18" y="120"/>
                  </a:cubicBezTo>
                  <a:cubicBezTo>
                    <a:pt x="24" y="140"/>
                    <a:pt x="29" y="143"/>
                    <a:pt x="51" y="112"/>
                  </a:cubicBezTo>
                  <a:cubicBezTo>
                    <a:pt x="67" y="92"/>
                    <a:pt x="72" y="77"/>
                    <a:pt x="76" y="48"/>
                  </a:cubicBezTo>
                </a:path>
              </a:pathLst>
            </a:custGeom>
            <a:solidFill>
              <a:srgbClr val="003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9" name="Picture 1348"/>
            <p:cNvPicPr>
              <a:picLocks noChangeAspect="1" noChangeArrowheads="1"/>
            </p:cNvPicPr>
            <p:nvPr/>
          </p:nvPicPr>
          <p:blipFill>
            <a:blip r:embed="rId4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4087" y="3560763"/>
              <a:ext cx="119063" cy="12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0" name="Freeform 1349"/>
            <p:cNvSpPr>
              <a:spLocks/>
            </p:cNvSpPr>
            <p:nvPr/>
          </p:nvSpPr>
          <p:spPr bwMode="auto">
            <a:xfrm>
              <a:off x="825500" y="3640138"/>
              <a:ext cx="42863" cy="31750"/>
            </a:xfrm>
            <a:custGeom>
              <a:avLst/>
              <a:gdLst>
                <a:gd name="T0" fmla="*/ 40 w 69"/>
                <a:gd name="T1" fmla="*/ 16 h 51"/>
                <a:gd name="T2" fmla="*/ 67 w 69"/>
                <a:gd name="T3" fmla="*/ 51 h 51"/>
                <a:gd name="T4" fmla="*/ 0 w 69"/>
                <a:gd name="T5" fmla="*/ 0 h 51"/>
                <a:gd name="T6" fmla="*/ 40 w 69"/>
                <a:gd name="T7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51">
                  <a:moveTo>
                    <a:pt x="40" y="16"/>
                  </a:moveTo>
                  <a:cubicBezTo>
                    <a:pt x="40" y="34"/>
                    <a:pt x="69" y="45"/>
                    <a:pt x="67" y="51"/>
                  </a:cubicBezTo>
                  <a:cubicBezTo>
                    <a:pt x="24" y="42"/>
                    <a:pt x="11" y="15"/>
                    <a:pt x="0" y="0"/>
                  </a:cubicBezTo>
                  <a:cubicBezTo>
                    <a:pt x="9" y="0"/>
                    <a:pt x="29" y="8"/>
                    <a:pt x="40" y="16"/>
                  </a:cubicBezTo>
                </a:path>
              </a:pathLst>
            </a:custGeom>
            <a:solidFill>
              <a:srgbClr val="CEDC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51" name="Picture 1350"/>
            <p:cNvPicPr>
              <a:picLocks noChangeAspect="1" noChangeArrowheads="1"/>
            </p:cNvPicPr>
            <p:nvPr/>
          </p:nvPicPr>
          <p:blipFill>
            <a:blip r:embed="rId4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2962" y="3592513"/>
              <a:ext cx="69850" cy="74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2" name="Freeform 1351"/>
            <p:cNvSpPr>
              <a:spLocks/>
            </p:cNvSpPr>
            <p:nvPr/>
          </p:nvSpPr>
          <p:spPr bwMode="auto">
            <a:xfrm>
              <a:off x="858837" y="3611563"/>
              <a:ext cx="30163" cy="25400"/>
            </a:xfrm>
            <a:custGeom>
              <a:avLst/>
              <a:gdLst>
                <a:gd name="T0" fmla="*/ 48 w 49"/>
                <a:gd name="T1" fmla="*/ 41 h 42"/>
                <a:gd name="T2" fmla="*/ 13 w 49"/>
                <a:gd name="T3" fmla="*/ 15 h 42"/>
                <a:gd name="T4" fmla="*/ 8 w 49"/>
                <a:gd name="T5" fmla="*/ 4 h 42"/>
                <a:gd name="T6" fmla="*/ 7 w 49"/>
                <a:gd name="T7" fmla="*/ 4 h 42"/>
                <a:gd name="T8" fmla="*/ 9 w 49"/>
                <a:gd name="T9" fmla="*/ 16 h 42"/>
                <a:gd name="T10" fmla="*/ 14 w 49"/>
                <a:gd name="T11" fmla="*/ 42 h 42"/>
                <a:gd name="T12" fmla="*/ 14 w 49"/>
                <a:gd name="T13" fmla="*/ 41 h 42"/>
                <a:gd name="T14" fmla="*/ 5 w 49"/>
                <a:gd name="T15" fmla="*/ 18 h 42"/>
                <a:gd name="T16" fmla="*/ 6 w 49"/>
                <a:gd name="T17" fmla="*/ 2 h 42"/>
                <a:gd name="T18" fmla="*/ 7 w 49"/>
                <a:gd name="T19" fmla="*/ 0 h 42"/>
                <a:gd name="T20" fmla="*/ 9 w 49"/>
                <a:gd name="T21" fmla="*/ 2 h 42"/>
                <a:gd name="T22" fmla="*/ 17 w 49"/>
                <a:gd name="T23" fmla="*/ 13 h 42"/>
                <a:gd name="T24" fmla="*/ 49 w 49"/>
                <a:gd name="T25" fmla="*/ 40 h 42"/>
                <a:gd name="T26" fmla="*/ 48 w 49"/>
                <a:gd name="T27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42">
                  <a:moveTo>
                    <a:pt x="48" y="41"/>
                  </a:moveTo>
                  <a:cubicBezTo>
                    <a:pt x="20" y="34"/>
                    <a:pt x="16" y="23"/>
                    <a:pt x="13" y="15"/>
                  </a:cubicBezTo>
                  <a:cubicBezTo>
                    <a:pt x="11" y="11"/>
                    <a:pt x="11" y="6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6"/>
                    <a:pt x="7" y="10"/>
                    <a:pt x="9" y="16"/>
                  </a:cubicBezTo>
                  <a:cubicBezTo>
                    <a:pt x="12" y="21"/>
                    <a:pt x="15" y="34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4"/>
                    <a:pt x="7" y="23"/>
                    <a:pt x="5" y="18"/>
                  </a:cubicBezTo>
                  <a:cubicBezTo>
                    <a:pt x="3" y="13"/>
                    <a:pt x="0" y="7"/>
                    <a:pt x="6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4" y="5"/>
                    <a:pt x="15" y="9"/>
                    <a:pt x="17" y="13"/>
                  </a:cubicBezTo>
                  <a:cubicBezTo>
                    <a:pt x="20" y="20"/>
                    <a:pt x="23" y="33"/>
                    <a:pt x="49" y="40"/>
                  </a:cubicBezTo>
                  <a:lnTo>
                    <a:pt x="48" y="41"/>
                  </a:lnTo>
                  <a:close/>
                </a:path>
              </a:pathLst>
            </a:custGeom>
            <a:solidFill>
              <a:srgbClr val="514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352"/>
            <p:cNvSpPr>
              <a:spLocks/>
            </p:cNvSpPr>
            <p:nvPr/>
          </p:nvSpPr>
          <p:spPr bwMode="auto">
            <a:xfrm>
              <a:off x="811212" y="3579813"/>
              <a:ext cx="17463" cy="20638"/>
            </a:xfrm>
            <a:custGeom>
              <a:avLst/>
              <a:gdLst>
                <a:gd name="T0" fmla="*/ 6 w 29"/>
                <a:gd name="T1" fmla="*/ 10 h 34"/>
                <a:gd name="T2" fmla="*/ 4 w 29"/>
                <a:gd name="T3" fmla="*/ 30 h 34"/>
                <a:gd name="T4" fmla="*/ 23 w 29"/>
                <a:gd name="T5" fmla="*/ 24 h 34"/>
                <a:gd name="T6" fmla="*/ 24 w 29"/>
                <a:gd name="T7" fmla="*/ 4 h 34"/>
                <a:gd name="T8" fmla="*/ 6 w 29"/>
                <a:gd name="T9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4">
                  <a:moveTo>
                    <a:pt x="6" y="10"/>
                  </a:moveTo>
                  <a:cubicBezTo>
                    <a:pt x="0" y="17"/>
                    <a:pt x="0" y="26"/>
                    <a:pt x="4" y="30"/>
                  </a:cubicBezTo>
                  <a:cubicBezTo>
                    <a:pt x="9" y="34"/>
                    <a:pt x="17" y="31"/>
                    <a:pt x="23" y="24"/>
                  </a:cubicBezTo>
                  <a:cubicBezTo>
                    <a:pt x="28" y="17"/>
                    <a:pt x="29" y="8"/>
                    <a:pt x="24" y="4"/>
                  </a:cubicBezTo>
                  <a:cubicBezTo>
                    <a:pt x="19" y="0"/>
                    <a:pt x="11" y="2"/>
                    <a:pt x="6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53"/>
            <p:cNvSpPr>
              <a:spLocks/>
            </p:cNvSpPr>
            <p:nvPr/>
          </p:nvSpPr>
          <p:spPr bwMode="auto">
            <a:xfrm>
              <a:off x="811212" y="3581400"/>
              <a:ext cx="15875" cy="17463"/>
            </a:xfrm>
            <a:custGeom>
              <a:avLst/>
              <a:gdLst>
                <a:gd name="T0" fmla="*/ 5 w 24"/>
                <a:gd name="T1" fmla="*/ 8 h 28"/>
                <a:gd name="T2" fmla="*/ 4 w 24"/>
                <a:gd name="T3" fmla="*/ 25 h 28"/>
                <a:gd name="T4" fmla="*/ 19 w 24"/>
                <a:gd name="T5" fmla="*/ 20 h 28"/>
                <a:gd name="T6" fmla="*/ 20 w 24"/>
                <a:gd name="T7" fmla="*/ 3 h 28"/>
                <a:gd name="T8" fmla="*/ 5 w 24"/>
                <a:gd name="T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8">
                  <a:moveTo>
                    <a:pt x="5" y="8"/>
                  </a:moveTo>
                  <a:cubicBezTo>
                    <a:pt x="1" y="14"/>
                    <a:pt x="0" y="22"/>
                    <a:pt x="4" y="25"/>
                  </a:cubicBezTo>
                  <a:cubicBezTo>
                    <a:pt x="8" y="28"/>
                    <a:pt x="15" y="26"/>
                    <a:pt x="19" y="20"/>
                  </a:cubicBezTo>
                  <a:cubicBezTo>
                    <a:pt x="24" y="14"/>
                    <a:pt x="24" y="6"/>
                    <a:pt x="20" y="3"/>
                  </a:cubicBezTo>
                  <a:cubicBezTo>
                    <a:pt x="16" y="0"/>
                    <a:pt x="10" y="2"/>
                    <a:pt x="5" y="8"/>
                  </a:cubicBezTo>
                </a:path>
              </a:pathLst>
            </a:custGeom>
            <a:solidFill>
              <a:srgbClr val="0034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354"/>
            <p:cNvSpPr>
              <a:spLocks/>
            </p:cNvSpPr>
            <p:nvPr/>
          </p:nvSpPr>
          <p:spPr bwMode="auto">
            <a:xfrm>
              <a:off x="812800" y="3586163"/>
              <a:ext cx="6350" cy="9525"/>
            </a:xfrm>
            <a:custGeom>
              <a:avLst/>
              <a:gdLst>
                <a:gd name="T0" fmla="*/ 2 w 9"/>
                <a:gd name="T1" fmla="*/ 6 h 16"/>
                <a:gd name="T2" fmla="*/ 1 w 9"/>
                <a:gd name="T3" fmla="*/ 15 h 16"/>
                <a:gd name="T4" fmla="*/ 4 w 9"/>
                <a:gd name="T5" fmla="*/ 9 h 16"/>
                <a:gd name="T6" fmla="*/ 8 w 9"/>
                <a:gd name="T7" fmla="*/ 0 h 16"/>
                <a:gd name="T8" fmla="*/ 2 w 9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2" y="6"/>
                  </a:moveTo>
                  <a:cubicBezTo>
                    <a:pt x="0" y="9"/>
                    <a:pt x="0" y="14"/>
                    <a:pt x="1" y="15"/>
                  </a:cubicBezTo>
                  <a:cubicBezTo>
                    <a:pt x="3" y="16"/>
                    <a:pt x="3" y="12"/>
                    <a:pt x="4" y="9"/>
                  </a:cubicBezTo>
                  <a:cubicBezTo>
                    <a:pt x="6" y="5"/>
                    <a:pt x="9" y="1"/>
                    <a:pt x="8" y="0"/>
                  </a:cubicBezTo>
                  <a:cubicBezTo>
                    <a:pt x="6" y="0"/>
                    <a:pt x="4" y="2"/>
                    <a:pt x="2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152" name="图片 1146"/>
          <p:cNvPicPr>
            <a:picLocks noChangeAspect="1"/>
          </p:cNvPicPr>
          <p:nvPr/>
        </p:nvPicPr>
        <p:blipFill>
          <a:blip r:embed="rId438"/>
          <a:stretch>
            <a:fillRect/>
          </a:stretch>
        </p:blipFill>
        <p:spPr>
          <a:xfrm>
            <a:off x="4267200" y="78900"/>
            <a:ext cx="3431250" cy="1597500"/>
          </a:xfrm>
          <a:prstGeom prst="rect">
            <a:avLst/>
          </a:prstGeom>
        </p:spPr>
      </p:pic>
      <p:pic>
        <p:nvPicPr>
          <p:cNvPr id="1153" name="图片 1149"/>
          <p:cNvPicPr>
            <a:picLocks noChangeAspect="1"/>
          </p:cNvPicPr>
          <p:nvPr/>
        </p:nvPicPr>
        <p:blipFill>
          <a:blip r:embed="rId4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842641"/>
            <a:ext cx="3581399" cy="3204021"/>
          </a:xfrm>
          <a:prstGeom prst="rect">
            <a:avLst/>
          </a:prstGeom>
        </p:spPr>
      </p:pic>
      <p:sp>
        <p:nvSpPr>
          <p:cNvPr id="1154" name="品 11"/>
          <p:cNvSpPr/>
          <p:nvPr/>
        </p:nvSpPr>
        <p:spPr>
          <a:xfrm>
            <a:off x="4495800" y="467380"/>
            <a:ext cx="21032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BÀI HỌC</a:t>
            </a:r>
          </a:p>
        </p:txBody>
      </p:sp>
      <p:sp>
        <p:nvSpPr>
          <p:cNvPr id="1155" name="品 11"/>
          <p:cNvSpPr/>
          <p:nvPr/>
        </p:nvSpPr>
        <p:spPr>
          <a:xfrm>
            <a:off x="4539800" y="2372142"/>
            <a:ext cx="2927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Châu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Âu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nằm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ở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phía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tây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châu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Á,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có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khí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hậu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ôn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hòa.Đa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số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dân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cư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châu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Âu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là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người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da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trắng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.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Nhiều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nước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châu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Âu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có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nền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kinh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tế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phát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 </a:t>
            </a:r>
            <a:r>
              <a:rPr lang="en-US" altLang="zh-CN" sz="2200" dirty="0" err="1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triển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.</a:t>
            </a:r>
            <a:endParaRPr lang="en-US" altLang="zh-CN" sz="2200" dirty="0">
              <a:solidFill>
                <a:srgbClr val="FF0000"/>
              </a:solidFill>
              <a:latin typeface="Times New Roman" pitchFamily="18" charset="0"/>
              <a:ea typeface="方正喵呜体" panose="02010600010101010101" pitchFamily="2" charset="-122"/>
              <a:cs typeface="Times New Roman" pitchFamily="18" charset="0"/>
              <a:sym typeface="微软雅黑" panose="020B0503020204020204" pitchFamily="34" charset="-122"/>
            </a:endParaRPr>
          </a:p>
        </p:txBody>
      </p:sp>
      <p:pic>
        <p:nvPicPr>
          <p:cNvPr id="1157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7200" y="6248400"/>
            <a:ext cx="9959973" cy="685800"/>
          </a:xfrm>
          <a:prstGeom prst="rect">
            <a:avLst/>
          </a:prstGeom>
        </p:spPr>
      </p:pic>
      <p:pic>
        <p:nvPicPr>
          <p:cNvPr id="115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1718" y="6591300"/>
            <a:ext cx="9959973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7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100" fill="hold"/>
                                        <p:tgtEl>
                                          <p:spTgt spid="1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100" fill="hold"/>
                                        <p:tgtEl>
                                          <p:spTgt spid="1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100"/>
                                        <p:tgtEl>
                                          <p:spTgt spid="1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4" grpId="0"/>
      <p:bldP spid="11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"/>
          <p:cNvPicPr>
            <a:picLocks noChangeAspect="1"/>
          </p:cNvPicPr>
          <p:nvPr/>
        </p:nvPicPr>
        <p:blipFill rotWithShape="1">
          <a:blip r:embed="rId2"/>
          <a:srcRect l="1069" t="2602" r="448" b="5138"/>
          <a:stretch/>
        </p:blipFill>
        <p:spPr>
          <a:xfrm>
            <a:off x="-1" y="-31531"/>
            <a:ext cx="9144001" cy="6858000"/>
          </a:xfrm>
          <a:prstGeom prst="rect">
            <a:avLst/>
          </a:prstGeom>
        </p:spPr>
      </p:pic>
      <p:pic>
        <p:nvPicPr>
          <p:cNvPr id="8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819" y="803789"/>
            <a:ext cx="9159819" cy="4339711"/>
          </a:xfrm>
          <a:prstGeom prst="rect">
            <a:avLst/>
          </a:prstGeom>
        </p:spPr>
      </p:pic>
      <p:pic>
        <p:nvPicPr>
          <p:cNvPr id="4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0944" y="0"/>
            <a:ext cx="4717335" cy="4624669"/>
          </a:xfrm>
          <a:prstGeom prst="rect">
            <a:avLst/>
          </a:prstGeom>
        </p:spPr>
      </p:pic>
      <p:pic>
        <p:nvPicPr>
          <p:cNvPr id="5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5749" y="2743200"/>
            <a:ext cx="5336774" cy="2511275"/>
          </a:xfrm>
          <a:prstGeom prst="rect">
            <a:avLst/>
          </a:prstGeom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405" y="760128"/>
            <a:ext cx="2571470" cy="3507072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72" y="555608"/>
            <a:ext cx="2174337" cy="4069061"/>
          </a:xfrm>
          <a:prstGeom prst="rect">
            <a:avLst/>
          </a:prstGeom>
        </p:spPr>
      </p:pic>
      <p:sp>
        <p:nvSpPr>
          <p:cNvPr id="9" name="品 11"/>
          <p:cNvSpPr/>
          <p:nvPr/>
        </p:nvSpPr>
        <p:spPr>
          <a:xfrm>
            <a:off x="905082" y="2362200"/>
            <a:ext cx="1227717" cy="1002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600" b="1" dirty="0" smtClean="0">
                <a:solidFill>
                  <a:srgbClr val="C0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TẠM BIỆT CÁC BẠN </a:t>
            </a:r>
            <a:endParaRPr lang="en-US" altLang="zh-CN" sz="1600" b="1" dirty="0">
              <a:solidFill>
                <a:srgbClr val="C00000"/>
              </a:solidFill>
              <a:latin typeface="Times New Roman" pitchFamily="18" charset="0"/>
              <a:ea typeface="方正喵呜体" panose="02010600010101010101" pitchFamily="2" charset="-122"/>
              <a:cs typeface="Times New Roman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品 11"/>
          <p:cNvSpPr/>
          <p:nvPr/>
        </p:nvSpPr>
        <p:spPr>
          <a:xfrm>
            <a:off x="7116880" y="2962350"/>
            <a:ext cx="21033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C00000"/>
                </a:solidFill>
                <a:latin typeface="Times New Roman" pitchFamily="18" charset="0"/>
                <a:ea typeface="方正喵呜体" panose="02010600010101010101" pitchFamily="2" charset="-122"/>
                <a:cs typeface="Times New Roman" pitchFamily="18" charset="0"/>
                <a:sym typeface="微软雅黑" panose="020B0503020204020204" pitchFamily="34" charset="-122"/>
              </a:rPr>
              <a:t>HẸN GẶP LẠI</a:t>
            </a:r>
            <a:endParaRPr lang="en-US" altLang="zh-CN" sz="2000" b="1" dirty="0">
              <a:solidFill>
                <a:srgbClr val="C00000"/>
              </a:solidFill>
              <a:latin typeface="Times New Roman" pitchFamily="18" charset="0"/>
              <a:ea typeface="方正喵呜体" panose="02010600010101010101" pitchFamily="2" charset="-122"/>
              <a:cs typeface="Times New Roman" pitchFamily="18" charset="0"/>
              <a:sym typeface="微软雅黑" panose="020B0503020204020204" pitchFamily="34" charset="-122"/>
            </a:endParaRPr>
          </a:p>
        </p:txBody>
      </p:sp>
      <p:pic>
        <p:nvPicPr>
          <p:cNvPr id="13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19318" y="5181600"/>
            <a:ext cx="9691919" cy="685800"/>
          </a:xfrm>
          <a:prstGeom prst="rect">
            <a:avLst/>
          </a:prstGeom>
        </p:spPr>
      </p:pic>
      <p:pic>
        <p:nvPicPr>
          <p:cNvPr id="14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19318" y="5562600"/>
            <a:ext cx="9807573" cy="685800"/>
          </a:xfrm>
          <a:prstGeom prst="rect">
            <a:avLst/>
          </a:prstGeom>
        </p:spPr>
      </p:pic>
      <p:pic>
        <p:nvPicPr>
          <p:cNvPr id="1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04800" y="5943600"/>
            <a:ext cx="9793055" cy="685800"/>
          </a:xfrm>
          <a:prstGeom prst="rect">
            <a:avLst/>
          </a:prstGeom>
        </p:spPr>
      </p:pic>
      <p:pic>
        <p:nvPicPr>
          <p:cNvPr id="16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420455" y="6248400"/>
            <a:ext cx="979305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6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00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7200" y="4679067"/>
            <a:ext cx="9959973" cy="1493133"/>
          </a:xfrm>
          <a:prstGeom prst="rect">
            <a:avLst/>
          </a:prstGeom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33400" y="5410200"/>
            <a:ext cx="9959973" cy="1066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2730" y="3807354"/>
            <a:ext cx="2925850" cy="23648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4093"/>
            <a:ext cx="2306250" cy="2272500"/>
          </a:xfrm>
          <a:prstGeom prst="rect">
            <a:avLst/>
          </a:prstGeom>
        </p:spPr>
      </p:pic>
      <p:pic>
        <p:nvPicPr>
          <p:cNvPr id="16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0800" y="351813"/>
            <a:ext cx="2643937" cy="1113236"/>
          </a:xfrm>
          <a:prstGeom prst="rect">
            <a:avLst/>
          </a:prstGeom>
        </p:spPr>
      </p:pic>
      <p:grpSp>
        <p:nvGrpSpPr>
          <p:cNvPr id="10" name="组合 8"/>
          <p:cNvGrpSpPr/>
          <p:nvPr/>
        </p:nvGrpSpPr>
        <p:grpSpPr>
          <a:xfrm>
            <a:off x="3276600" y="662567"/>
            <a:ext cx="5712849" cy="2995033"/>
            <a:chOff x="-6300496" y="5642681"/>
            <a:chExt cx="23412450" cy="11961811"/>
          </a:xfrm>
        </p:grpSpPr>
        <p:pic>
          <p:nvPicPr>
            <p:cNvPr id="12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5737225" y="6362278"/>
              <a:ext cx="22275002" cy="10586251"/>
            </a:xfrm>
            <a:prstGeom prst="rect">
              <a:avLst/>
            </a:prstGeom>
          </p:spPr>
        </p:pic>
        <p:grpSp>
          <p:nvGrpSpPr>
            <p:cNvPr id="11" name="组合 9"/>
            <p:cNvGrpSpPr/>
            <p:nvPr/>
          </p:nvGrpSpPr>
          <p:grpSpPr>
            <a:xfrm>
              <a:off x="-6300496" y="5642681"/>
              <a:ext cx="23412450" cy="11961811"/>
              <a:chOff x="2619060" y="-3486152"/>
              <a:chExt cx="23412450" cy="11961811"/>
            </a:xfrm>
          </p:grpSpPr>
          <p:sp>
            <p:nvSpPr>
              <p:cNvPr id="13" name="Freeform 17"/>
              <p:cNvSpPr>
                <a:spLocks/>
              </p:cNvSpPr>
              <p:nvPr/>
            </p:nvSpPr>
            <p:spPr bwMode="auto">
              <a:xfrm>
                <a:off x="2619060" y="-3486152"/>
                <a:ext cx="23412450" cy="11961811"/>
              </a:xfrm>
              <a:custGeom>
                <a:avLst/>
                <a:gdLst>
                  <a:gd name="T0" fmla="*/ 6162 w 6240"/>
                  <a:gd name="T1" fmla="*/ 1623 h 3187"/>
                  <a:gd name="T2" fmla="*/ 5815 w 6240"/>
                  <a:gd name="T3" fmla="*/ 1475 h 3187"/>
                  <a:gd name="T4" fmla="*/ 5648 w 6240"/>
                  <a:gd name="T5" fmla="*/ 1078 h 3187"/>
                  <a:gd name="T6" fmla="*/ 5183 w 6240"/>
                  <a:gd name="T7" fmla="*/ 1111 h 3187"/>
                  <a:gd name="T8" fmla="*/ 4394 w 6240"/>
                  <a:gd name="T9" fmla="*/ 438 h 3187"/>
                  <a:gd name="T10" fmla="*/ 3898 w 6240"/>
                  <a:gd name="T11" fmla="*/ 588 h 3187"/>
                  <a:gd name="T12" fmla="*/ 3775 w 6240"/>
                  <a:gd name="T13" fmla="*/ 512 h 3187"/>
                  <a:gd name="T14" fmla="*/ 3092 w 6240"/>
                  <a:gd name="T15" fmla="*/ 666 h 3187"/>
                  <a:gd name="T16" fmla="*/ 1957 w 6240"/>
                  <a:gd name="T17" fmla="*/ 101 h 3187"/>
                  <a:gd name="T18" fmla="*/ 1174 w 6240"/>
                  <a:gd name="T19" fmla="*/ 1067 h 3187"/>
                  <a:gd name="T20" fmla="*/ 622 w 6240"/>
                  <a:gd name="T21" fmla="*/ 1134 h 3187"/>
                  <a:gd name="T22" fmla="*/ 510 w 6240"/>
                  <a:gd name="T23" fmla="*/ 1637 h 3187"/>
                  <a:gd name="T24" fmla="*/ 62 w 6240"/>
                  <a:gd name="T25" fmla="*/ 1901 h 3187"/>
                  <a:gd name="T26" fmla="*/ 295 w 6240"/>
                  <a:gd name="T27" fmla="*/ 2321 h 3187"/>
                  <a:gd name="T28" fmla="*/ 445 w 6240"/>
                  <a:gd name="T29" fmla="*/ 2325 h 3187"/>
                  <a:gd name="T30" fmla="*/ 500 w 6240"/>
                  <a:gd name="T31" fmla="*/ 2309 h 3187"/>
                  <a:gd name="T32" fmla="*/ 518 w 6240"/>
                  <a:gd name="T33" fmla="*/ 2377 h 3187"/>
                  <a:gd name="T34" fmla="*/ 548 w 6240"/>
                  <a:gd name="T35" fmla="*/ 2483 h 3187"/>
                  <a:gd name="T36" fmla="*/ 545 w 6240"/>
                  <a:gd name="T37" fmla="*/ 2597 h 3187"/>
                  <a:gd name="T38" fmla="*/ 1395 w 6240"/>
                  <a:gd name="T39" fmla="*/ 3145 h 3187"/>
                  <a:gd name="T40" fmla="*/ 1977 w 6240"/>
                  <a:gd name="T41" fmla="*/ 2871 h 3187"/>
                  <a:gd name="T42" fmla="*/ 2543 w 6240"/>
                  <a:gd name="T43" fmla="*/ 2741 h 3187"/>
                  <a:gd name="T44" fmla="*/ 2913 w 6240"/>
                  <a:gd name="T45" fmla="*/ 2879 h 3187"/>
                  <a:gd name="T46" fmla="*/ 2971 w 6240"/>
                  <a:gd name="T47" fmla="*/ 2869 h 3187"/>
                  <a:gd name="T48" fmla="*/ 3525 w 6240"/>
                  <a:gd name="T49" fmla="*/ 3033 h 3187"/>
                  <a:gd name="T50" fmla="*/ 4107 w 6240"/>
                  <a:gd name="T51" fmla="*/ 2652 h 3187"/>
                  <a:gd name="T52" fmla="*/ 4129 w 6240"/>
                  <a:gd name="T53" fmla="*/ 2625 h 3187"/>
                  <a:gd name="T54" fmla="*/ 4187 w 6240"/>
                  <a:gd name="T55" fmla="*/ 2624 h 3187"/>
                  <a:gd name="T56" fmla="*/ 4784 w 6240"/>
                  <a:gd name="T57" fmla="*/ 2729 h 3187"/>
                  <a:gd name="T58" fmla="*/ 5306 w 6240"/>
                  <a:gd name="T59" fmla="*/ 2863 h 3187"/>
                  <a:gd name="T60" fmla="*/ 5927 w 6240"/>
                  <a:gd name="T61" fmla="*/ 2274 h 3187"/>
                  <a:gd name="T62" fmla="*/ 5908 w 6240"/>
                  <a:gd name="T63" fmla="*/ 2181 h 3187"/>
                  <a:gd name="T64" fmla="*/ 5917 w 6240"/>
                  <a:gd name="T65" fmla="*/ 2088 h 3187"/>
                  <a:gd name="T66" fmla="*/ 5922 w 6240"/>
                  <a:gd name="T67" fmla="*/ 2029 h 3187"/>
                  <a:gd name="T68" fmla="*/ 5970 w 6240"/>
                  <a:gd name="T69" fmla="*/ 2033 h 3187"/>
                  <a:gd name="T70" fmla="*/ 6031 w 6240"/>
                  <a:gd name="T71" fmla="*/ 2006 h 3187"/>
                  <a:gd name="T72" fmla="*/ 6162 w 6240"/>
                  <a:gd name="T73" fmla="*/ 1623 h 3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40" h="3187">
                    <a:moveTo>
                      <a:pt x="6162" y="1623"/>
                    </a:moveTo>
                    <a:cubicBezTo>
                      <a:pt x="6086" y="1483"/>
                      <a:pt x="5970" y="1431"/>
                      <a:pt x="5815" y="1475"/>
                    </a:cubicBezTo>
                    <a:cubicBezTo>
                      <a:pt x="5855" y="1326"/>
                      <a:pt x="5791" y="1161"/>
                      <a:pt x="5648" y="1078"/>
                    </a:cubicBezTo>
                    <a:cubicBezTo>
                      <a:pt x="5503" y="993"/>
                      <a:pt x="5313" y="1014"/>
                      <a:pt x="5183" y="1111"/>
                    </a:cubicBezTo>
                    <a:cubicBezTo>
                      <a:pt x="5144" y="747"/>
                      <a:pt x="4789" y="445"/>
                      <a:pt x="4394" y="438"/>
                    </a:cubicBezTo>
                    <a:cubicBezTo>
                      <a:pt x="4213" y="435"/>
                      <a:pt x="4041" y="492"/>
                      <a:pt x="3898" y="588"/>
                    </a:cubicBezTo>
                    <a:cubicBezTo>
                      <a:pt x="3861" y="558"/>
                      <a:pt x="3820" y="532"/>
                      <a:pt x="3775" y="512"/>
                    </a:cubicBezTo>
                    <a:cubicBezTo>
                      <a:pt x="3546" y="415"/>
                      <a:pt x="3261" y="488"/>
                      <a:pt x="3092" y="666"/>
                    </a:cubicBezTo>
                    <a:cubicBezTo>
                      <a:pt x="2916" y="265"/>
                      <a:pt x="2431" y="0"/>
                      <a:pt x="1957" y="101"/>
                    </a:cubicBezTo>
                    <a:cubicBezTo>
                      <a:pt x="1495" y="198"/>
                      <a:pt x="1144" y="632"/>
                      <a:pt x="1174" y="1067"/>
                    </a:cubicBezTo>
                    <a:cubicBezTo>
                      <a:pt x="1000" y="983"/>
                      <a:pt x="774" y="1001"/>
                      <a:pt x="622" y="1134"/>
                    </a:cubicBezTo>
                    <a:cubicBezTo>
                      <a:pt x="472" y="1264"/>
                      <a:pt x="431" y="1471"/>
                      <a:pt x="510" y="1637"/>
                    </a:cubicBezTo>
                    <a:cubicBezTo>
                      <a:pt x="319" y="1619"/>
                      <a:pt x="122" y="1720"/>
                      <a:pt x="62" y="1901"/>
                    </a:cubicBezTo>
                    <a:cubicBezTo>
                      <a:pt x="0" y="2083"/>
                      <a:pt x="96" y="2276"/>
                      <a:pt x="295" y="2321"/>
                    </a:cubicBezTo>
                    <a:cubicBezTo>
                      <a:pt x="344" y="2332"/>
                      <a:pt x="395" y="2334"/>
                      <a:pt x="445" y="2325"/>
                    </a:cubicBezTo>
                    <a:cubicBezTo>
                      <a:pt x="451" y="2323"/>
                      <a:pt x="496" y="2307"/>
                      <a:pt x="500" y="2309"/>
                    </a:cubicBezTo>
                    <a:cubicBezTo>
                      <a:pt x="516" y="2315"/>
                      <a:pt x="515" y="2362"/>
                      <a:pt x="518" y="2377"/>
                    </a:cubicBezTo>
                    <a:cubicBezTo>
                      <a:pt x="526" y="2413"/>
                      <a:pt x="536" y="2449"/>
                      <a:pt x="548" y="2483"/>
                    </a:cubicBezTo>
                    <a:cubicBezTo>
                      <a:pt x="543" y="2520"/>
                      <a:pt x="542" y="2558"/>
                      <a:pt x="545" y="2597"/>
                    </a:cubicBezTo>
                    <a:cubicBezTo>
                      <a:pt x="576" y="2942"/>
                      <a:pt x="956" y="3187"/>
                      <a:pt x="1395" y="3145"/>
                    </a:cubicBezTo>
                    <a:cubicBezTo>
                      <a:pt x="1635" y="3122"/>
                      <a:pt x="1843" y="3018"/>
                      <a:pt x="1977" y="2871"/>
                    </a:cubicBezTo>
                    <a:cubicBezTo>
                      <a:pt x="2169" y="2920"/>
                      <a:pt x="2387" y="2875"/>
                      <a:pt x="2543" y="2741"/>
                    </a:cubicBezTo>
                    <a:cubicBezTo>
                      <a:pt x="2629" y="2842"/>
                      <a:pt x="2773" y="2893"/>
                      <a:pt x="2913" y="2879"/>
                    </a:cubicBezTo>
                    <a:cubicBezTo>
                      <a:pt x="2933" y="2877"/>
                      <a:pt x="2952" y="2874"/>
                      <a:pt x="2971" y="2869"/>
                    </a:cubicBezTo>
                    <a:cubicBezTo>
                      <a:pt x="3103" y="2988"/>
                      <a:pt x="3305" y="3054"/>
                      <a:pt x="3525" y="3033"/>
                    </a:cubicBezTo>
                    <a:cubicBezTo>
                      <a:pt x="3800" y="3007"/>
                      <a:pt x="4024" y="2851"/>
                      <a:pt x="4107" y="2652"/>
                    </a:cubicBezTo>
                    <a:cubicBezTo>
                      <a:pt x="4115" y="2643"/>
                      <a:pt x="4122" y="2634"/>
                      <a:pt x="4129" y="2625"/>
                    </a:cubicBezTo>
                    <a:cubicBezTo>
                      <a:pt x="4148" y="2626"/>
                      <a:pt x="4168" y="2625"/>
                      <a:pt x="4187" y="2624"/>
                    </a:cubicBezTo>
                    <a:cubicBezTo>
                      <a:pt x="4343" y="2791"/>
                      <a:pt x="4592" y="2819"/>
                      <a:pt x="4784" y="2729"/>
                    </a:cubicBezTo>
                    <a:cubicBezTo>
                      <a:pt x="4917" y="2829"/>
                      <a:pt x="5104" y="2882"/>
                      <a:pt x="5306" y="2863"/>
                    </a:cubicBezTo>
                    <a:cubicBezTo>
                      <a:pt x="5674" y="2827"/>
                      <a:pt x="5952" y="2564"/>
                      <a:pt x="5927" y="2274"/>
                    </a:cubicBezTo>
                    <a:cubicBezTo>
                      <a:pt x="5924" y="2242"/>
                      <a:pt x="5918" y="2211"/>
                      <a:pt x="5908" y="2181"/>
                    </a:cubicBezTo>
                    <a:cubicBezTo>
                      <a:pt x="5913" y="2150"/>
                      <a:pt x="5916" y="2119"/>
                      <a:pt x="5917" y="2088"/>
                    </a:cubicBezTo>
                    <a:cubicBezTo>
                      <a:pt x="5917" y="2075"/>
                      <a:pt x="5910" y="2037"/>
                      <a:pt x="5922" y="2029"/>
                    </a:cubicBezTo>
                    <a:cubicBezTo>
                      <a:pt x="5924" y="2027"/>
                      <a:pt x="5964" y="2033"/>
                      <a:pt x="5970" y="2033"/>
                    </a:cubicBezTo>
                    <a:cubicBezTo>
                      <a:pt x="6012" y="2033"/>
                      <a:pt x="5993" y="2023"/>
                      <a:pt x="6031" y="2006"/>
                    </a:cubicBezTo>
                    <a:cubicBezTo>
                      <a:pt x="6189" y="1938"/>
                      <a:pt x="6240" y="1763"/>
                      <a:pt x="6162" y="1623"/>
                    </a:cubicBezTo>
                  </a:path>
                </a:pathLst>
              </a:custGeom>
              <a:solidFill>
                <a:srgbClr val="1D9B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9BB8"/>
                  </a:solidFill>
                </a:endParaRPr>
              </a:p>
            </p:txBody>
          </p:sp>
          <p:sp>
            <p:nvSpPr>
              <p:cNvPr id="14" name="Freeform 21"/>
              <p:cNvSpPr>
                <a:spLocks/>
              </p:cNvSpPr>
              <p:nvPr/>
            </p:nvSpPr>
            <p:spPr bwMode="auto">
              <a:xfrm>
                <a:off x="2815908" y="-3221038"/>
                <a:ext cx="23007638" cy="11434764"/>
              </a:xfrm>
              <a:custGeom>
                <a:avLst/>
                <a:gdLst>
                  <a:gd name="T0" fmla="*/ 6056 w 6132"/>
                  <a:gd name="T1" fmla="*/ 1551 h 3046"/>
                  <a:gd name="T2" fmla="*/ 5716 w 6132"/>
                  <a:gd name="T3" fmla="*/ 1410 h 3046"/>
                  <a:gd name="T4" fmla="*/ 5551 w 6132"/>
                  <a:gd name="T5" fmla="*/ 1030 h 3046"/>
                  <a:gd name="T6" fmla="*/ 5094 w 6132"/>
                  <a:gd name="T7" fmla="*/ 1061 h 3046"/>
                  <a:gd name="T8" fmla="*/ 4319 w 6132"/>
                  <a:gd name="T9" fmla="*/ 418 h 3046"/>
                  <a:gd name="T10" fmla="*/ 3831 w 6132"/>
                  <a:gd name="T11" fmla="*/ 561 h 3046"/>
                  <a:gd name="T12" fmla="*/ 3710 w 6132"/>
                  <a:gd name="T13" fmla="*/ 490 h 3046"/>
                  <a:gd name="T14" fmla="*/ 3039 w 6132"/>
                  <a:gd name="T15" fmla="*/ 636 h 3046"/>
                  <a:gd name="T16" fmla="*/ 1923 w 6132"/>
                  <a:gd name="T17" fmla="*/ 96 h 3046"/>
                  <a:gd name="T18" fmla="*/ 1153 w 6132"/>
                  <a:gd name="T19" fmla="*/ 1019 h 3046"/>
                  <a:gd name="T20" fmla="*/ 611 w 6132"/>
                  <a:gd name="T21" fmla="*/ 1084 h 3046"/>
                  <a:gd name="T22" fmla="*/ 500 w 6132"/>
                  <a:gd name="T23" fmla="*/ 1564 h 3046"/>
                  <a:gd name="T24" fmla="*/ 60 w 6132"/>
                  <a:gd name="T25" fmla="*/ 1817 h 3046"/>
                  <a:gd name="T26" fmla="*/ 289 w 6132"/>
                  <a:gd name="T27" fmla="*/ 2218 h 3046"/>
                  <a:gd name="T28" fmla="*/ 437 w 6132"/>
                  <a:gd name="T29" fmla="*/ 2222 h 3046"/>
                  <a:gd name="T30" fmla="*/ 491 w 6132"/>
                  <a:gd name="T31" fmla="*/ 2206 h 3046"/>
                  <a:gd name="T32" fmla="*/ 509 w 6132"/>
                  <a:gd name="T33" fmla="*/ 2272 h 3046"/>
                  <a:gd name="T34" fmla="*/ 538 w 6132"/>
                  <a:gd name="T35" fmla="*/ 2373 h 3046"/>
                  <a:gd name="T36" fmla="*/ 535 w 6132"/>
                  <a:gd name="T37" fmla="*/ 2482 h 3046"/>
                  <a:gd name="T38" fmla="*/ 1371 w 6132"/>
                  <a:gd name="T39" fmla="*/ 3006 h 3046"/>
                  <a:gd name="T40" fmla="*/ 1943 w 6132"/>
                  <a:gd name="T41" fmla="*/ 2744 h 3046"/>
                  <a:gd name="T42" fmla="*/ 2500 w 6132"/>
                  <a:gd name="T43" fmla="*/ 2620 h 3046"/>
                  <a:gd name="T44" fmla="*/ 2862 w 6132"/>
                  <a:gd name="T45" fmla="*/ 2751 h 3046"/>
                  <a:gd name="T46" fmla="*/ 2920 w 6132"/>
                  <a:gd name="T47" fmla="*/ 2742 h 3046"/>
                  <a:gd name="T48" fmla="*/ 3464 w 6132"/>
                  <a:gd name="T49" fmla="*/ 2899 h 3046"/>
                  <a:gd name="T50" fmla="*/ 4037 w 6132"/>
                  <a:gd name="T51" fmla="*/ 2534 h 3046"/>
                  <a:gd name="T52" fmla="*/ 4058 w 6132"/>
                  <a:gd name="T53" fmla="*/ 2509 h 3046"/>
                  <a:gd name="T54" fmla="*/ 4115 w 6132"/>
                  <a:gd name="T55" fmla="*/ 2508 h 3046"/>
                  <a:gd name="T56" fmla="*/ 4702 w 6132"/>
                  <a:gd name="T57" fmla="*/ 2608 h 3046"/>
                  <a:gd name="T58" fmla="*/ 5215 w 6132"/>
                  <a:gd name="T59" fmla="*/ 2736 h 3046"/>
                  <a:gd name="T60" fmla="*/ 5825 w 6132"/>
                  <a:gd name="T61" fmla="*/ 2173 h 3046"/>
                  <a:gd name="T62" fmla="*/ 5807 w 6132"/>
                  <a:gd name="T63" fmla="*/ 2084 h 3046"/>
                  <a:gd name="T64" fmla="*/ 5816 w 6132"/>
                  <a:gd name="T65" fmla="*/ 1996 h 3046"/>
                  <a:gd name="T66" fmla="*/ 5820 w 6132"/>
                  <a:gd name="T67" fmla="*/ 1939 h 3046"/>
                  <a:gd name="T68" fmla="*/ 5867 w 6132"/>
                  <a:gd name="T69" fmla="*/ 1943 h 3046"/>
                  <a:gd name="T70" fmla="*/ 5944 w 6132"/>
                  <a:gd name="T71" fmla="*/ 1917 h 3046"/>
                  <a:gd name="T72" fmla="*/ 6056 w 6132"/>
                  <a:gd name="T73" fmla="*/ 1551 h 3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32" h="3046">
                    <a:moveTo>
                      <a:pt x="6056" y="1551"/>
                    </a:moveTo>
                    <a:cubicBezTo>
                      <a:pt x="5980" y="1417"/>
                      <a:pt x="5867" y="1367"/>
                      <a:pt x="5716" y="1410"/>
                    </a:cubicBezTo>
                    <a:cubicBezTo>
                      <a:pt x="5755" y="1268"/>
                      <a:pt x="5692" y="1110"/>
                      <a:pt x="5551" y="1030"/>
                    </a:cubicBezTo>
                    <a:cubicBezTo>
                      <a:pt x="5409" y="949"/>
                      <a:pt x="5222" y="969"/>
                      <a:pt x="5094" y="1061"/>
                    </a:cubicBezTo>
                    <a:cubicBezTo>
                      <a:pt x="5056" y="714"/>
                      <a:pt x="4707" y="425"/>
                      <a:pt x="4319" y="418"/>
                    </a:cubicBezTo>
                    <a:cubicBezTo>
                      <a:pt x="4141" y="415"/>
                      <a:pt x="3971" y="470"/>
                      <a:pt x="3831" y="561"/>
                    </a:cubicBezTo>
                    <a:cubicBezTo>
                      <a:pt x="3795" y="533"/>
                      <a:pt x="3755" y="508"/>
                      <a:pt x="3710" y="490"/>
                    </a:cubicBezTo>
                    <a:cubicBezTo>
                      <a:pt x="3485" y="397"/>
                      <a:pt x="3205" y="466"/>
                      <a:pt x="3039" y="636"/>
                    </a:cubicBezTo>
                    <a:cubicBezTo>
                      <a:pt x="2866" y="253"/>
                      <a:pt x="2389" y="0"/>
                      <a:pt x="1923" y="96"/>
                    </a:cubicBezTo>
                    <a:cubicBezTo>
                      <a:pt x="1469" y="189"/>
                      <a:pt x="1124" y="604"/>
                      <a:pt x="1153" y="1019"/>
                    </a:cubicBezTo>
                    <a:cubicBezTo>
                      <a:pt x="983" y="939"/>
                      <a:pt x="761" y="957"/>
                      <a:pt x="611" y="1084"/>
                    </a:cubicBezTo>
                    <a:cubicBezTo>
                      <a:pt x="464" y="1208"/>
                      <a:pt x="424" y="1406"/>
                      <a:pt x="500" y="1564"/>
                    </a:cubicBezTo>
                    <a:cubicBezTo>
                      <a:pt x="313" y="1548"/>
                      <a:pt x="120" y="1644"/>
                      <a:pt x="60" y="1817"/>
                    </a:cubicBezTo>
                    <a:cubicBezTo>
                      <a:pt x="0" y="1991"/>
                      <a:pt x="94" y="2175"/>
                      <a:pt x="289" y="2218"/>
                    </a:cubicBezTo>
                    <a:cubicBezTo>
                      <a:pt x="337" y="2229"/>
                      <a:pt x="388" y="2231"/>
                      <a:pt x="437" y="2222"/>
                    </a:cubicBezTo>
                    <a:cubicBezTo>
                      <a:pt x="443" y="2220"/>
                      <a:pt x="488" y="2205"/>
                      <a:pt x="491" y="2206"/>
                    </a:cubicBezTo>
                    <a:cubicBezTo>
                      <a:pt x="506" y="2212"/>
                      <a:pt x="506" y="2257"/>
                      <a:pt x="509" y="2272"/>
                    </a:cubicBezTo>
                    <a:cubicBezTo>
                      <a:pt x="516" y="2306"/>
                      <a:pt x="526" y="2340"/>
                      <a:pt x="538" y="2373"/>
                    </a:cubicBezTo>
                    <a:cubicBezTo>
                      <a:pt x="533" y="2409"/>
                      <a:pt x="532" y="2445"/>
                      <a:pt x="535" y="2482"/>
                    </a:cubicBezTo>
                    <a:cubicBezTo>
                      <a:pt x="565" y="2811"/>
                      <a:pt x="939" y="3046"/>
                      <a:pt x="1371" y="3006"/>
                    </a:cubicBezTo>
                    <a:cubicBezTo>
                      <a:pt x="1607" y="2984"/>
                      <a:pt x="1812" y="2884"/>
                      <a:pt x="1943" y="2744"/>
                    </a:cubicBezTo>
                    <a:cubicBezTo>
                      <a:pt x="2132" y="2790"/>
                      <a:pt x="2346" y="2747"/>
                      <a:pt x="2500" y="2620"/>
                    </a:cubicBezTo>
                    <a:cubicBezTo>
                      <a:pt x="2583" y="2716"/>
                      <a:pt x="2725" y="2765"/>
                      <a:pt x="2862" y="2751"/>
                    </a:cubicBezTo>
                    <a:cubicBezTo>
                      <a:pt x="2882" y="2749"/>
                      <a:pt x="2901" y="2746"/>
                      <a:pt x="2920" y="2742"/>
                    </a:cubicBezTo>
                    <a:cubicBezTo>
                      <a:pt x="3050" y="2856"/>
                      <a:pt x="3248" y="2919"/>
                      <a:pt x="3464" y="2899"/>
                    </a:cubicBezTo>
                    <a:cubicBezTo>
                      <a:pt x="3735" y="2874"/>
                      <a:pt x="3955" y="2725"/>
                      <a:pt x="4037" y="2534"/>
                    </a:cubicBezTo>
                    <a:cubicBezTo>
                      <a:pt x="4044" y="2526"/>
                      <a:pt x="4051" y="2517"/>
                      <a:pt x="4058" y="2509"/>
                    </a:cubicBezTo>
                    <a:cubicBezTo>
                      <a:pt x="4077" y="2509"/>
                      <a:pt x="4096" y="2509"/>
                      <a:pt x="4115" y="2508"/>
                    </a:cubicBezTo>
                    <a:cubicBezTo>
                      <a:pt x="4269" y="2667"/>
                      <a:pt x="4513" y="2694"/>
                      <a:pt x="4702" y="2608"/>
                    </a:cubicBezTo>
                    <a:cubicBezTo>
                      <a:pt x="4832" y="2703"/>
                      <a:pt x="5016" y="2754"/>
                      <a:pt x="5215" y="2736"/>
                    </a:cubicBezTo>
                    <a:cubicBezTo>
                      <a:pt x="5577" y="2702"/>
                      <a:pt x="5851" y="2450"/>
                      <a:pt x="5825" y="2173"/>
                    </a:cubicBezTo>
                    <a:cubicBezTo>
                      <a:pt x="5823" y="2142"/>
                      <a:pt x="5816" y="2113"/>
                      <a:pt x="5807" y="2084"/>
                    </a:cubicBezTo>
                    <a:cubicBezTo>
                      <a:pt x="5812" y="2055"/>
                      <a:pt x="5815" y="2025"/>
                      <a:pt x="5816" y="1996"/>
                    </a:cubicBezTo>
                    <a:cubicBezTo>
                      <a:pt x="5816" y="1983"/>
                      <a:pt x="5809" y="1946"/>
                      <a:pt x="5820" y="1939"/>
                    </a:cubicBezTo>
                    <a:cubicBezTo>
                      <a:pt x="5823" y="1937"/>
                      <a:pt x="5862" y="1943"/>
                      <a:pt x="5867" y="1943"/>
                    </a:cubicBezTo>
                    <a:cubicBezTo>
                      <a:pt x="5909" y="1943"/>
                      <a:pt x="5905" y="1933"/>
                      <a:pt x="5944" y="1917"/>
                    </a:cubicBezTo>
                    <a:cubicBezTo>
                      <a:pt x="6098" y="1852"/>
                      <a:pt x="6132" y="1685"/>
                      <a:pt x="6056" y="155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9BB8"/>
                  </a:solidFill>
                </a:endParaRPr>
              </a:p>
            </p:txBody>
          </p:sp>
        </p:grp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554" y="1124022"/>
            <a:ext cx="963613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43200" y="1716080"/>
            <a:ext cx="1347397" cy="646120"/>
          </a:xfrm>
          <a:prstGeom prst="rect">
            <a:avLst/>
          </a:prstGeom>
        </p:spPr>
      </p:pic>
      <p:pic>
        <p:nvPicPr>
          <p:cNvPr id="17" name="图片 2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8" t="37309" r="28936" b="20270"/>
          <a:stretch/>
        </p:blipFill>
        <p:spPr>
          <a:xfrm>
            <a:off x="5477139" y="3411935"/>
            <a:ext cx="1076061" cy="92634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55905" y="1752600"/>
            <a:ext cx="29116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CHÂU ÂU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1407" y="6096000"/>
            <a:ext cx="9959973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53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177 0.13449 L 0.78177 0.13473 C 0.77986 0.11482 0.78021 0.09491 0.77691 0.07616 C 0.77587 0.07153 0.77205 0.06806 0.76962 0.06482 C 0.7632 0.05602 0.74636 0.03195 0.73577 0.02223 C 0.71702 0.00486 0.71597 0.00695 0.69462 -0.00694 C 0.65851 -0.03055 0.69271 -0.01203 0.65104 -0.02939 C 0.62674 -0.03958 0.61441 -0.04977 0.58559 -0.05625 L 0.54688 -0.06527 C 0.54028 -0.06713 0.53386 -0.06921 0.52761 -0.0699 C 0.51024 -0.07176 0.50278 -0.07222 0.48646 -0.07407 L 0.46945 -0.07639 L 0.39931 -0.07407 C 0.37031 -0.07037 0.36267 -0.06111 0.34115 -0.04953 C 0.33629 -0.04722 0.33125 -0.04583 0.32674 -0.04259 C 0.29705 -0.02731 0.32847 -0.04051 0.29271 -0.02477 C 0.28698 -0.02268 0.28125 -0.02083 0.27587 -0.01828 C 0.25799 -0.01064 0.25677 -0.00879 0.23958 -0.00254 C 0.23229 -3.33333E-6 0.22465 0.00186 0.21771 0.00417 C 0.21111 0.00602 0.20469 0.00926 0.19844 0.01111 C 0.19115 0.0125 0.18351 0.01343 0.17656 0.01528 C 0.10521 0.0338 0.14306 0.02801 0.10399 0.03357 C 0.07986 0.03172 0.05504 0.03287 0.03142 0.02894 C 0.02379 0.02778 0.01198 0.01783 0.01198 0.01806 C 0.00955 0.01482 0.0066 0.01204 0.00469 0.0088 C -0.00278 -0.00324 0.0059 0.00556 -1.11111E-6 -3.33333E-6 " pathEditMode="relative" rAng="0" ptsTypes="AAAAAAAAAAAAAAAAAAAAAAAAAA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36" y="-1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045 0.57284 L 0.34045 0.57315 C 0.33923 0.55772 0.33732 0.52284 0.33472 0.50618 C 0.33142 0.48334 0.32673 0.46513 0.32083 0.44445 C 0.31788 0.43334 0.31475 0.42254 0.31111 0.41235 C 0.30503 0.39445 0.30052 0.37408 0.29166 0.3605 L 0.26666 0.32099 C 0.2625 0.3142 0.25816 0.30803 0.25416 0.30124 L 0.24166 0.27902 C 0.24027 0.28056 0.23836 0.28118 0.2375 0.28396 C 0.23593 0.28982 0.23593 0.29723 0.23472 0.30371 C 0.23333 0.31112 0.23211 0.31852 0.23055 0.32593 C 0.22829 0.33673 0.22048 0.36636 0.21805 0.37284 C 0.21718 0.37531 0.21614 0.37747 0.21527 0.38025 C 0.21354 0.38673 0.21371 0.39291 0.2125 0.4 C 0.2118 0.40402 0.21076 0.40803 0.20972 0.41235 C 0.20486 0.39908 0.20659 0.40618 0.20555 0.38272 C 0.20451 0.35803 0.20399 0.33303 0.20277 0.30865 C 0.20243 0.29908 0.20086 0.26019 0.2 0.24939 C 0.19965 0.24291 0.19826 0.23334 0.19722 0.22717 C 0.19531 0.23766 0.19322 0.24815 0.19166 0.25926 C 0.19062 0.26729 0.19045 0.27593 0.18888 0.28396 C 0.1875 0.29167 0.18507 0.29846 0.18333 0.30618 C 0.17986 0.32223 0.17951 0.33056 0.175 0.34568 C 0.17291 0.35278 0.16822 0.36328 0.16527 0.37038 C 0.1651 0.37161 0.16336 0.38612 0.15972 0.38272 C 0.15694 0.37963 0.15607 0.37284 0.15416 0.36791 C 0.15243 0.35062 0.15104 0.33303 0.14861 0.31605 C 0.14774 0.30926 0.1467 0.30278 0.14583 0.2963 C 0.14531 0.29044 0.14496 0.28457 0.14444 0.27902 C 0.1434 0.26698 0.14357 0.26852 0.14166 0.25926 C 0.13993 0.27439 0.14045 0.27192 0.1375 0.28889 C 0.13663 0.29383 0.13593 0.29877 0.13472 0.30371 C 0.13402 0.3071 0.13281 0.31019 0.13194 0.31359 C 0.13142 0.31575 0.13107 0.31821 0.13055 0.32099 C 0.13003 0.32408 0.13003 0.32747 0.12916 0.33087 C 0.12534 0.3463 0.12604 0.33951 0.12083 0.35062 C 0.1151 0.36297 0.12152 0.35371 0.11388 0.36297 C 0.09687 0.33241 0.11597 0.3713 0.10138 0.29383 C 0.09652 0.26698 0.09496 0.26173 0.09166 0.23457 C 0.08958 0.21729 0.08732 0.2 0.08611 0.18272 C 0.08437 0.15772 0.08541 0.16945 0.08333 0.14815 C 0.07465 0.18396 0.08281 0.14599 0.07777 0.18519 C 0.07638 0.19661 0.07343 0.20772 0.07222 0.21976 C 0.07187 0.2247 0.0717 0.22963 0.07083 0.23457 C 0.07031 0.23735 0.06892 0.2392 0.06805 0.24198 C 0.06718 0.24538 0.06579 0.25587 0.06527 0.25926 C 0.0625 0.2534 0.05885 0.24846 0.05694 0.24198 C 0.05503 0.23519 0.05503 0.22717 0.05416 0.21976 C 0.05121 0.19383 0.05191 0.2 0.05 0.17778 C 0.04913 0.18087 0.04791 0.18396 0.04722 0.18766 C 0.04652 0.19229 0.04635 0.19754 0.04583 0.20247 C 0.04496 0.21019 0.04444 0.21266 0.04305 0.21976 C 0.04132 0.21544 0.03888 0.21204 0.0375 0.20741 C 0.0309 0.18488 0.02899 0.16019 0.02638 0.13581 C 0.02465 0.11852 0.02361 0.10062 0.02083 0.08396 C 0.01753 0.06328 0.01892 0.07223 0.01666 0.05679 C 0.01632 0.06173 0.01597 0.06667 0.01527 0.07161 C 0.01493 0.07408 0.01406 0.07624 0.01388 0.07902 C 0.01319 0.08859 0.01302 0.09877 0.0125 0.10865 C 0.00572 0.09229 0.00937 0.10433 0.00694 0.07902 C 0.00625 0.07068 0.0052 0.06235 0.00416 0.05433 C 0.00243 0.04013 0.00052 0.03612 4.44444E-6 0.02223 C -0.00018 0.01482 4.44444E-6 0.00741 4.44444E-6 -4.81481E-6 " pathEditMode="relative" rAng="0" ptsTypes="AAAAAAAAAAAAAAAAAAAAAAAAAAAAAAAAAAAAAAAAAAAAAAAAAAAAAAAAAAAAAAAA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31" y="-286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 rotWithShape="1">
          <a:blip r:embed="rId2"/>
          <a:srcRect l="1069" t="2602" r="448" b="5138"/>
          <a:stretch/>
        </p:blipFill>
        <p:spPr>
          <a:xfrm>
            <a:off x="34158" y="0"/>
            <a:ext cx="9144001" cy="6858000"/>
          </a:xfrm>
          <a:prstGeom prst="rect">
            <a:avLst/>
          </a:prstGeom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857" y="0"/>
            <a:ext cx="1536291" cy="15362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55608">
            <a:off x="1277658" y="1344799"/>
            <a:ext cx="1539740" cy="15397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81815">
            <a:off x="4328955" y="4004225"/>
            <a:ext cx="1572820" cy="15728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5"/>
          <p:cNvSpPr txBox="1"/>
          <p:nvPr/>
        </p:nvSpPr>
        <p:spPr>
          <a:xfrm rot="21325847">
            <a:off x="3243448" y="1303350"/>
            <a:ext cx="3420808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1.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Vị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trí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địa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lí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giới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hạn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endParaRPr lang="zh-CN" altLang="en-US" sz="3600" spc="-30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397380"/>
            <a:ext cx="2819401" cy="4555620"/>
          </a:xfrm>
          <a:prstGeom prst="rect">
            <a:avLst/>
          </a:prstGeom>
        </p:spPr>
      </p:pic>
      <p:sp>
        <p:nvSpPr>
          <p:cNvPr id="11" name="文本框 5"/>
          <p:cNvSpPr txBox="1"/>
          <p:nvPr/>
        </p:nvSpPr>
        <p:spPr>
          <a:xfrm rot="495307">
            <a:off x="323336" y="2810420"/>
            <a:ext cx="3448380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2.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Đặc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điểm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tự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nhiên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endParaRPr lang="zh-CN" altLang="en-US" sz="3600" spc="-30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sp>
        <p:nvSpPr>
          <p:cNvPr id="12" name="文本框 5"/>
          <p:cNvSpPr txBox="1"/>
          <p:nvPr/>
        </p:nvSpPr>
        <p:spPr>
          <a:xfrm rot="21325847">
            <a:off x="2710484" y="5315634"/>
            <a:ext cx="6154249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3.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Dân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cư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và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hoạt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động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kinh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tế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châu</a:t>
            </a:r>
            <a:r>
              <a:rPr lang="en-US" altLang="zh-CN" sz="3600" spc="-300" dirty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Âu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endParaRPr lang="zh-CN" altLang="en-US" sz="3600" spc="-30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62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split orient="vert"/>
      </p:transition>
    </mc:Choice>
    <mc:Fallback xmlns=""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38" presetClass="entr" presetSubtype="0" accel="50000" fill="hold" grpId="0" nodeType="afterEffect">
                                  <p:stCondLst>
                                    <p:cond delay="4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" fill="hold">
                                          <p:stCondLst>
                                            <p:cond delay="4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" decel="50000" autoRev="1" fill="hold">
                                          <p:stCondLst>
                                            <p:cond delay="4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4" fill="hold">
                                          <p:stCondLst>
                                            <p:cond delay="8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8" presetClass="entr" presetSubtype="0" accel="50000" fill="hold" grpId="0" nodeType="afterEffect">
                                  <p:stCondLst>
                                    <p:cond delay="4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" fill="hold">
                                          <p:stCondLst>
                                            <p:cond delay="4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" decel="50000" autoRev="1" fill="hold">
                                          <p:stCondLst>
                                            <p:cond delay="4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4" fill="hold">
                                          <p:stCondLst>
                                            <p:cond delay="8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38" presetClass="entr" presetSubtype="0" accel="50000" fill="hold" grpId="0" nodeType="afterEffect">
                                  <p:stCondLst>
                                    <p:cond delay="4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" fill="hold">
                                          <p:stCondLst>
                                            <p:cond delay="4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" decel="50000" autoRev="1" fill="hold">
                                          <p:stCondLst>
                                            <p:cond delay="4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4" fill="hold">
                                          <p:stCondLst>
                                            <p:cond delay="8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 rotWithShape="1">
          <a:blip r:embed="rId2"/>
          <a:srcRect l="1069" t="2602" r="448" b="5138"/>
          <a:stretch/>
        </p:blipFill>
        <p:spPr>
          <a:xfrm>
            <a:off x="12290" y="34412"/>
            <a:ext cx="9144001" cy="6823587"/>
          </a:xfrm>
          <a:prstGeom prst="rect">
            <a:avLst/>
          </a:prstGeom>
        </p:spPr>
      </p:pic>
      <p:pic>
        <p:nvPicPr>
          <p:cNvPr id="3" name="Picture 3" descr="a1"/>
          <p:cNvPicPr>
            <a:picLocks noChangeAspect="1" noChangeArrowheads="1"/>
          </p:cNvPicPr>
          <p:nvPr/>
        </p:nvPicPr>
        <p:blipFill>
          <a:blip r:embed="rId3">
            <a:lum bright="-24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" t="3256" r="2499" b="10991"/>
          <a:stretch>
            <a:fillRect/>
          </a:stretch>
        </p:blipFill>
        <p:spPr bwMode="auto">
          <a:xfrm>
            <a:off x="621889" y="1904997"/>
            <a:ext cx="7924802" cy="434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209" y="34412"/>
            <a:ext cx="1536291" cy="15362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 rot="21325847">
            <a:off x="858387" y="214495"/>
            <a:ext cx="3497752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1.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Vị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trí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địa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lí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,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giới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hạn</a:t>
            </a:r>
            <a:endParaRPr lang="zh-CN" altLang="en-US" sz="3600" spc="-30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2286000" y="6324600"/>
            <a:ext cx="49530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sz="2400" dirty="0" err="1">
                <a:latin typeface="Times New Roman" pitchFamily="18" charset="0"/>
              </a:rPr>
              <a:t>Lược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đồ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châu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lục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đại</a:t>
            </a:r>
            <a:r>
              <a:rPr lang="en-US" sz="2400" dirty="0">
                <a:latin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</a:rPr>
              <a:t>dương</a:t>
            </a:r>
            <a:r>
              <a:rPr lang="en-US" sz="2400" dirty="0">
                <a:latin typeface="Times New Roman" pitchFamily="18" charset="0"/>
              </a:rPr>
              <a:t>.</a:t>
            </a:r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>
            <a:off x="762000" y="4038600"/>
            <a:ext cx="7696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685800" y="3581400"/>
            <a:ext cx="20574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</a:rPr>
              <a:t>Xích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</a:rPr>
              <a:t>đạo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07263" y="990600"/>
            <a:ext cx="5857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41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1" presetID="38" presetClass="entr" presetSubtype="0" accel="50000" fill="hold" grpId="0" nodeType="after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3" dur="54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45" fill="hold">
                                              <p:stCondLst>
                                                <p:cond delay="545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4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87" decel="50000" autoRev="1" fill="hold">
                                              <p:stCondLst>
                                                <p:cond delay="545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63" fill="hold">
                                              <p:stCondLst>
                                                <p:cond delay="1037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4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30000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1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 animBg="1"/>
          <p:bldP spid="9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1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1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1" presetID="38" presetClass="entr" presetSubtype="0" accel="50000" fill="hold" grpId="0" nodeType="after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13" dur="54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45" fill="hold">
                                              <p:stCondLst>
                                                <p:cond delay="545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4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87" decel="50000" autoRev="1" fill="hold">
                                              <p:stCondLst>
                                                <p:cond delay="545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63" fill="hold">
                                              <p:stCondLst>
                                                <p:cond delay="1037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1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4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30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1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8" grpId="0" animBg="1"/>
          <p:bldP spid="9" grpId="0"/>
          <p:bldP spid="2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 rotWithShape="1">
          <a:blip r:embed="rId2"/>
          <a:srcRect l="1069" t="2602" r="448" b="5138"/>
          <a:stretch/>
        </p:blipFill>
        <p:spPr>
          <a:xfrm>
            <a:off x="9832" y="0"/>
            <a:ext cx="9144001" cy="68684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792" y="2550081"/>
            <a:ext cx="4203290" cy="3505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" y="3505200"/>
            <a:ext cx="3634328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Ba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giáp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endParaRPr lang="en-US" sz="2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nằm</a:t>
            </a:r>
            <a:endParaRPr lang="en-US" sz="26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ây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Á.</a:t>
            </a:r>
            <a:endParaRPr lang="en-US" sz="2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-67470"/>
            <a:ext cx="1536291" cy="15362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文本框 5"/>
          <p:cNvSpPr txBox="1"/>
          <p:nvPr/>
        </p:nvSpPr>
        <p:spPr>
          <a:xfrm rot="21325847">
            <a:off x="3799203" y="21710"/>
            <a:ext cx="3420808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1.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Vị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trí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địa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lí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giới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hạn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endParaRPr lang="zh-CN" altLang="en-US" sz="3600" spc="-30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745" y="1320619"/>
            <a:ext cx="5099255" cy="3859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78675" y="-67470"/>
            <a:ext cx="4760508" cy="277617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8600" y="228600"/>
            <a:ext cx="349449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ở </a:t>
            </a:r>
          </a:p>
          <a:p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giáp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884" y="5791200"/>
            <a:ext cx="88404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giáp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36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5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45" fill="hold">
                                          <p:stCondLst>
                                            <p:cond delay="54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7" decel="50000" autoRev="1" fill="hold">
                                          <p:stCondLst>
                                            <p:cond delay="54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3" fill="hold">
                                          <p:stCondLst>
                                            <p:cond delay="103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 rotWithShape="1">
          <a:blip r:embed="rId2"/>
          <a:srcRect l="1069" t="2602" r="448" b="5138"/>
          <a:stretch/>
        </p:blipFill>
        <p:spPr>
          <a:xfrm>
            <a:off x="-2" y="0"/>
            <a:ext cx="9144001" cy="6858000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76200" y="152400"/>
            <a:ext cx="9296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3000" b="1" dirty="0" err="1">
                <a:solidFill>
                  <a:srgbClr val="000099"/>
                </a:solidFill>
                <a:latin typeface="Times New Roman" pitchFamily="18" charset="0"/>
              </a:rPr>
              <a:t>Bảng</a:t>
            </a:r>
            <a:r>
              <a:rPr lang="en-US" sz="3000" b="1" dirty="0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0099"/>
                </a:solidFill>
                <a:latin typeface="Times New Roman" pitchFamily="18" charset="0"/>
              </a:rPr>
              <a:t>số</a:t>
            </a:r>
            <a:r>
              <a:rPr lang="en-US" sz="3000" b="1" dirty="0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0099"/>
                </a:solidFill>
                <a:latin typeface="Times New Roman" pitchFamily="18" charset="0"/>
              </a:rPr>
              <a:t>liệu</a:t>
            </a:r>
            <a:r>
              <a:rPr lang="en-US" sz="3000" b="1" dirty="0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0099"/>
                </a:solidFill>
                <a:latin typeface="Times New Roman" pitchFamily="18" charset="0"/>
              </a:rPr>
              <a:t>về</a:t>
            </a:r>
            <a:r>
              <a:rPr lang="en-US" sz="3000" b="1" dirty="0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0099"/>
                </a:solidFill>
                <a:latin typeface="Times New Roman" pitchFamily="18" charset="0"/>
              </a:rPr>
              <a:t>diện</a:t>
            </a:r>
            <a:r>
              <a:rPr lang="en-US" sz="3000" b="1" dirty="0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0099"/>
                </a:solidFill>
                <a:latin typeface="Times New Roman" pitchFamily="18" charset="0"/>
              </a:rPr>
              <a:t>tích</a:t>
            </a:r>
            <a:r>
              <a:rPr lang="en-US" sz="3000" b="1" dirty="0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0099"/>
                </a:solidFill>
                <a:latin typeface="Times New Roman" pitchFamily="18" charset="0"/>
              </a:rPr>
              <a:t>của</a:t>
            </a:r>
            <a:r>
              <a:rPr lang="en-US" sz="3000" b="1" dirty="0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0099"/>
                </a:solidFill>
                <a:latin typeface="Times New Roman" pitchFamily="18" charset="0"/>
              </a:rPr>
              <a:t>các</a:t>
            </a:r>
            <a:r>
              <a:rPr lang="en-US" sz="3000" b="1" dirty="0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0099"/>
                </a:solidFill>
                <a:latin typeface="Times New Roman" pitchFamily="18" charset="0"/>
              </a:rPr>
              <a:t>châu</a:t>
            </a:r>
            <a:r>
              <a:rPr lang="en-US" sz="3000" b="1" dirty="0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0099"/>
                </a:solidFill>
                <a:latin typeface="Times New Roman" pitchFamily="18" charset="0"/>
              </a:rPr>
              <a:t>lục</a:t>
            </a:r>
            <a:r>
              <a:rPr lang="en-US" sz="3000" b="1" dirty="0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en-US" sz="3000" b="1" dirty="0" err="1">
                <a:solidFill>
                  <a:srgbClr val="000099"/>
                </a:solidFill>
                <a:latin typeface="Times New Roman" pitchFamily="18" charset="0"/>
              </a:rPr>
              <a:t>năm</a:t>
            </a:r>
            <a:r>
              <a:rPr lang="en-US" sz="3000" b="1" dirty="0">
                <a:solidFill>
                  <a:srgbClr val="000099"/>
                </a:solidFill>
                <a:latin typeface="Times New Roman" pitchFamily="18" charset="0"/>
              </a:rPr>
              <a:t> 2004</a:t>
            </a:r>
          </a:p>
        </p:txBody>
      </p:sp>
      <p:graphicFrame>
        <p:nvGraphicFramePr>
          <p:cNvPr id="6" name="Group 65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190806793"/>
              </p:ext>
            </p:extLst>
          </p:nvPr>
        </p:nvGraphicFramePr>
        <p:xfrm>
          <a:off x="540542" y="1066800"/>
          <a:ext cx="8062912" cy="3398838"/>
        </p:xfrm>
        <a:graphic>
          <a:graphicData uri="http://schemas.openxmlformats.org/drawingml/2006/table">
            <a:tbl>
              <a:tblPr/>
              <a:tblGrid>
                <a:gridCol w="4144164"/>
                <a:gridCol w="3918748"/>
              </a:tblGrid>
              <a:tr h="5791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Châu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lục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4" marR="91444" marT="45724" marB="45724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Diện tích (triệu km</a:t>
                      </a:r>
                      <a:r>
                        <a:rPr kumimoji="0" lang="en-US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</a:t>
                      </a:r>
                    </a:p>
                  </a:txBody>
                  <a:tcPr marL="91444" marR="91444" marT="45724" marB="45724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81967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  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Châu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Á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  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Châu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Mĩ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  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Châu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Phi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  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Châu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Âu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  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Châu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Đại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Dương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     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Châu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Nam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Cực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44" marR="91444" marT="45724" marB="45724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44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42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30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</a:p>
                  </a:txBody>
                  <a:tcPr marL="91444" marR="91444" marT="45724" marB="45724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Oval 39"/>
          <p:cNvSpPr>
            <a:spLocks noChangeArrowheads="1"/>
          </p:cNvSpPr>
          <p:nvPr/>
        </p:nvSpPr>
        <p:spPr bwMode="auto">
          <a:xfrm>
            <a:off x="6400800" y="2971800"/>
            <a:ext cx="609600" cy="49371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/>
            <a:endParaRPr lang="vi-VN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57200" y="4572000"/>
            <a:ext cx="84582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vi-VN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2004, </a:t>
            </a:r>
            <a:r>
              <a:rPr lang="en-US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hâu Âu có diện tích là bao nhiêu? So sánh diện tích của </a:t>
            </a:r>
            <a:r>
              <a:rPr lang="en-US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hâu Âu so với các châu lục </a:t>
            </a:r>
            <a:r>
              <a:rPr lang="vi-VN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9069" y="5579780"/>
            <a:ext cx="68194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06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 rotWithShape="1">
          <a:blip r:embed="rId2"/>
          <a:srcRect l="1069" t="2602" r="448" b="5138"/>
          <a:stretch/>
        </p:blipFill>
        <p:spPr>
          <a:xfrm>
            <a:off x="-5256" y="-7968"/>
            <a:ext cx="9144001" cy="6848168"/>
          </a:xfrm>
          <a:prstGeom prst="rect">
            <a:avLst/>
          </a:prstGeom>
        </p:spPr>
      </p:pic>
      <p:pic>
        <p:nvPicPr>
          <p:cNvPr id="3" name="Picture 3" descr="Untitled-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0"/>
            <a:ext cx="57150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60812">
            <a:off x="35216" y="7061"/>
            <a:ext cx="1329323" cy="13293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品 10"/>
          <p:cNvSpPr txBox="1"/>
          <p:nvPr/>
        </p:nvSpPr>
        <p:spPr>
          <a:xfrm>
            <a:off x="2971800" y="970002"/>
            <a:ext cx="58045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Quan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sát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lược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đồ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và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trả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lời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câu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hỏi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:</a:t>
            </a:r>
            <a:endParaRPr lang="zh-CN" altLang="en-US" sz="3000" dirty="0">
              <a:solidFill>
                <a:srgbClr val="C00000"/>
              </a:solidFill>
              <a:latin typeface="Times New Roman" pitchFamily="18" charset="0"/>
              <a:ea typeface="汉仪白棋体简" panose="02010604000101010101" pitchFamily="2" charset="-122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91200" y="1676400"/>
            <a:ext cx="3321743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dãy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91200" y="3048000"/>
            <a:ext cx="327685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dãy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ở </a:t>
            </a:r>
          </a:p>
          <a:p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7400" y="4419600"/>
            <a:ext cx="314380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So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đồi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núi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1200" y="5715000"/>
            <a:ext cx="2985113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endParaRPr lang="en-US" sz="2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文本框 5"/>
          <p:cNvSpPr txBox="1"/>
          <p:nvPr/>
        </p:nvSpPr>
        <p:spPr>
          <a:xfrm rot="21332132">
            <a:off x="729551" y="188100"/>
            <a:ext cx="3448380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2.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Đặc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điểm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tự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r>
              <a:rPr lang="en-US" altLang="zh-CN" sz="3600" spc="-300" dirty="0" err="1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nhiên</a:t>
            </a:r>
            <a:r>
              <a:rPr lang="en-US" altLang="zh-CN" sz="3600" spc="-300" dirty="0" smtClean="0">
                <a:solidFill>
                  <a:schemeClr val="tx2"/>
                </a:solidFill>
                <a:latin typeface="Times New Roman" pitchFamily="18" charset="0"/>
                <a:ea typeface="钻石甜心手机字体" panose="02000500000000000000" pitchFamily="2" charset="-122"/>
                <a:cs typeface="Times New Roman" pitchFamily="18" charset="0"/>
              </a:rPr>
              <a:t> </a:t>
            </a:r>
            <a:endParaRPr lang="zh-CN" altLang="en-US" sz="3600" spc="-300" dirty="0">
              <a:solidFill>
                <a:schemeClr val="tx2"/>
              </a:solidFill>
              <a:latin typeface="Times New Roman" pitchFamily="18" charset="0"/>
              <a:ea typeface="钻石甜心手机字体" panose="02000500000000000000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67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" fill="hold">
                                          <p:stCondLst>
                                            <p:cond delay="4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" decel="50000" autoRev="1" fill="hold">
                                          <p:stCondLst>
                                            <p:cond delay="4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4" fill="hold">
                                          <p:stCondLst>
                                            <p:cond delay="8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 rotWithShape="1">
          <a:blip r:embed="rId2"/>
          <a:srcRect l="1069" t="2602" r="448" b="5138"/>
          <a:stretch/>
        </p:blipFill>
        <p:spPr>
          <a:xfrm>
            <a:off x="31954" y="9832"/>
            <a:ext cx="9144001" cy="6848168"/>
          </a:xfrm>
          <a:prstGeom prst="rect">
            <a:avLst/>
          </a:prstGeom>
        </p:spPr>
      </p:pic>
      <p:pic>
        <p:nvPicPr>
          <p:cNvPr id="3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1" t="34177" r="43549" b="26582"/>
          <a:stretch>
            <a:fillRect/>
          </a:stretch>
        </p:blipFill>
        <p:spPr bwMode="auto">
          <a:xfrm>
            <a:off x="1371600" y="762000"/>
            <a:ext cx="6322303" cy="5242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品 10"/>
          <p:cNvSpPr txBox="1"/>
          <p:nvPr/>
        </p:nvSpPr>
        <p:spPr>
          <a:xfrm>
            <a:off x="304800" y="152400"/>
            <a:ext cx="58045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Quan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sát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lược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đồ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và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trả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lời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câu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hỏi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: </a:t>
            </a:r>
            <a:endParaRPr lang="zh-CN" altLang="en-US" sz="3000" dirty="0">
              <a:solidFill>
                <a:srgbClr val="C00000"/>
              </a:solidFill>
              <a:latin typeface="Times New Roman" pitchFamily="18" charset="0"/>
              <a:ea typeface="汉仪白棋体简" panose="02010604000101010101" pitchFamily="2" charset="-122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61334" y="6075402"/>
            <a:ext cx="59014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đới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57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 rotWithShape="1">
          <a:blip r:embed="rId3"/>
          <a:srcRect l="1069" t="2602" r="448" b="5138"/>
          <a:stretch/>
        </p:blipFill>
        <p:spPr>
          <a:xfrm>
            <a:off x="0" y="7374"/>
            <a:ext cx="9144001" cy="6850626"/>
          </a:xfrm>
          <a:prstGeom prst="rect">
            <a:avLst/>
          </a:prstGeom>
        </p:spPr>
      </p:pic>
      <p:sp>
        <p:nvSpPr>
          <p:cNvPr id="5" name="品 10"/>
          <p:cNvSpPr txBox="1"/>
          <p:nvPr/>
        </p:nvSpPr>
        <p:spPr>
          <a:xfrm>
            <a:off x="0" y="-76200"/>
            <a:ext cx="9448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Xếp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hình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ảnh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sau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vào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lược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đồ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theo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r>
              <a:rPr lang="en-US" altLang="zh-CN" sz="3000" dirty="0" err="1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vùng</a:t>
            </a:r>
            <a:r>
              <a:rPr lang="en-US" altLang="zh-CN" sz="3000" dirty="0" smtClean="0">
                <a:solidFill>
                  <a:srgbClr val="C00000"/>
                </a:solidFill>
                <a:latin typeface="Times New Roman" pitchFamily="18" charset="0"/>
                <a:ea typeface="汉仪白棋体简" panose="02010604000101010101" pitchFamily="2" charset="-122"/>
                <a:cs typeface="Times New Roman" pitchFamily="18" charset="0"/>
              </a:rPr>
              <a:t> </a:t>
            </a:r>
            <a:endParaRPr lang="zh-CN" altLang="en-US" sz="3000" dirty="0">
              <a:solidFill>
                <a:srgbClr val="C00000"/>
              </a:solidFill>
              <a:latin typeface="Times New Roman" pitchFamily="18" charset="0"/>
              <a:ea typeface="汉仪白棋体简" panose="02010604000101010101" pitchFamily="2" charset="-122"/>
              <a:cs typeface="Times New Roman" pitchFamily="18" charset="0"/>
            </a:endParaRPr>
          </a:p>
        </p:txBody>
      </p:sp>
      <p:pic>
        <p:nvPicPr>
          <p:cNvPr id="6" name="Picture 3" descr="Untitled-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14" y="533400"/>
            <a:ext cx="5185586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5734050" y="304800"/>
            <a:ext cx="3028950" cy="1539875"/>
            <a:chOff x="3840" y="0"/>
            <a:chExt cx="1920" cy="1076"/>
          </a:xfrm>
        </p:grpSpPr>
        <p:pic>
          <p:nvPicPr>
            <p:cNvPr id="8" name="Picture 14" descr="day nui am po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989"/>
            <a:stretch>
              <a:fillRect/>
            </a:stretch>
          </p:blipFill>
          <p:spPr bwMode="auto">
            <a:xfrm>
              <a:off x="3840" y="0"/>
              <a:ext cx="1920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6"/>
            <p:cNvSpPr txBox="1">
              <a:spLocks noChangeArrowheads="1"/>
            </p:cNvSpPr>
            <p:nvPr/>
          </p:nvSpPr>
          <p:spPr bwMode="auto">
            <a:xfrm>
              <a:off x="3984" y="864"/>
              <a:ext cx="160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600" b="1"/>
                <a:t>a) Dãy núi cao (An-pơ)</a:t>
              </a:r>
            </a:p>
          </p:txBody>
        </p:sp>
      </p:grpSp>
      <p:grpSp>
        <p:nvGrpSpPr>
          <p:cNvPr id="10" name="Group 22"/>
          <p:cNvGrpSpPr>
            <a:grpSpLocks/>
          </p:cNvGrpSpPr>
          <p:nvPr/>
        </p:nvGrpSpPr>
        <p:grpSpPr bwMode="auto">
          <a:xfrm>
            <a:off x="5715000" y="2057400"/>
            <a:ext cx="3048000" cy="1371600"/>
            <a:chOff x="3840" y="1056"/>
            <a:chExt cx="1920" cy="1076"/>
          </a:xfrm>
        </p:grpSpPr>
        <p:pic>
          <p:nvPicPr>
            <p:cNvPr id="11" name="Picture 3" descr="DSC03249"/>
            <p:cNvPicPr>
              <a:picLocks noChangeAspect="1" noChangeArrowheads="1"/>
            </p:cNvPicPr>
            <p:nvPr/>
          </p:nvPicPr>
          <p:blipFill>
            <a:blip r:embed="rId6">
              <a:lum bright="6000" contras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063"/>
            <a:stretch>
              <a:fillRect/>
            </a:stretch>
          </p:blipFill>
          <p:spPr bwMode="auto">
            <a:xfrm>
              <a:off x="3840" y="1056"/>
              <a:ext cx="1920" cy="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7"/>
            <p:cNvSpPr txBox="1">
              <a:spLocks noChangeArrowheads="1"/>
            </p:cNvSpPr>
            <p:nvPr/>
          </p:nvSpPr>
          <p:spPr bwMode="auto">
            <a:xfrm>
              <a:off x="3888" y="1920"/>
              <a:ext cx="187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600" b="1"/>
                <a:t>b) Đồng bằng (Trung Âu)</a:t>
              </a:r>
            </a:p>
          </p:txBody>
        </p:sp>
      </p:grpSp>
      <p:grpSp>
        <p:nvGrpSpPr>
          <p:cNvPr id="13" name="Group 23"/>
          <p:cNvGrpSpPr>
            <a:grpSpLocks/>
          </p:cNvGrpSpPr>
          <p:nvPr/>
        </p:nvGrpSpPr>
        <p:grpSpPr bwMode="auto">
          <a:xfrm>
            <a:off x="5772069" y="3810000"/>
            <a:ext cx="3219531" cy="1495710"/>
            <a:chOff x="3444" y="2720"/>
            <a:chExt cx="2217" cy="1160"/>
          </a:xfrm>
        </p:grpSpPr>
        <p:pic>
          <p:nvPicPr>
            <p:cNvPr id="14" name="Picture 13" descr="ban dao Xcan-di-na-vo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4" y="2720"/>
              <a:ext cx="2099" cy="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18"/>
            <p:cNvSpPr txBox="1">
              <a:spLocks noChangeArrowheads="1"/>
            </p:cNvSpPr>
            <p:nvPr/>
          </p:nvSpPr>
          <p:spPr bwMode="auto">
            <a:xfrm>
              <a:off x="3444" y="3617"/>
              <a:ext cx="2217" cy="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600" b="1" dirty="0" smtClean="0"/>
                <a:t>c</a:t>
              </a:r>
              <a:r>
                <a:rPr lang="en-US" sz="1500" b="1" dirty="0" smtClean="0"/>
                <a:t>) Phi-o(</a:t>
              </a:r>
              <a:r>
                <a:rPr lang="en-US" sz="1500" b="1" dirty="0" err="1" smtClean="0"/>
                <a:t>bán</a:t>
              </a:r>
              <a:r>
                <a:rPr lang="en-US" sz="1500" b="1" dirty="0" smtClean="0"/>
                <a:t> </a:t>
              </a:r>
              <a:r>
                <a:rPr lang="en-US" sz="1500" b="1" dirty="0" err="1" smtClean="0"/>
                <a:t>đảo</a:t>
              </a:r>
              <a:r>
                <a:rPr lang="en-US" sz="1500" b="1" dirty="0" smtClean="0"/>
                <a:t> </a:t>
              </a:r>
              <a:r>
                <a:rPr lang="en-US" sz="1500" b="1" dirty="0" err="1" smtClean="0"/>
                <a:t>Xcan-đi-na-vơ</a:t>
              </a:r>
              <a:r>
                <a:rPr lang="en-US" sz="1500" b="1" dirty="0" smtClean="0"/>
                <a:t>)</a:t>
              </a:r>
              <a:endParaRPr lang="en-US" sz="1500" b="1" dirty="0"/>
            </a:p>
          </p:txBody>
        </p:sp>
      </p:grpSp>
      <p:grpSp>
        <p:nvGrpSpPr>
          <p:cNvPr id="16" name="Group 24"/>
          <p:cNvGrpSpPr>
            <a:grpSpLocks/>
          </p:cNvGrpSpPr>
          <p:nvPr/>
        </p:nvGrpSpPr>
        <p:grpSpPr bwMode="auto">
          <a:xfrm>
            <a:off x="5234992" y="5321698"/>
            <a:ext cx="3680408" cy="1536302"/>
            <a:chOff x="3408" y="3216"/>
            <a:chExt cx="2352" cy="1116"/>
          </a:xfrm>
        </p:grpSpPr>
        <p:pic>
          <p:nvPicPr>
            <p:cNvPr id="17" name="Picture 15" descr="rung la kim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0" y="3216"/>
              <a:ext cx="1920" cy="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 Box 20"/>
            <p:cNvSpPr txBox="1">
              <a:spLocks noChangeArrowheads="1"/>
            </p:cNvSpPr>
            <p:nvPr/>
          </p:nvSpPr>
          <p:spPr bwMode="auto">
            <a:xfrm>
              <a:off x="3408" y="4108"/>
              <a:ext cx="2352" cy="2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400" b="1" dirty="0"/>
                <a:t>       </a:t>
              </a:r>
              <a:r>
                <a:rPr lang="en-US" sz="1400" b="1" dirty="0" smtClean="0"/>
                <a:t> </a:t>
              </a:r>
              <a:r>
                <a:rPr lang="en-US" sz="1400" b="1" dirty="0"/>
                <a:t>d) </a:t>
              </a:r>
              <a:r>
                <a:rPr lang="en-US" sz="1400" b="1" dirty="0" err="1"/>
                <a:t>Rừng</a:t>
              </a:r>
              <a:r>
                <a:rPr lang="en-US" sz="1400" b="1" dirty="0"/>
                <a:t> </a:t>
              </a:r>
              <a:r>
                <a:rPr lang="en-US" sz="1400" b="1" dirty="0" err="1"/>
                <a:t>lá</a:t>
              </a:r>
              <a:r>
                <a:rPr lang="en-US" sz="1400" b="1" dirty="0"/>
                <a:t> </a:t>
              </a:r>
              <a:r>
                <a:rPr lang="en-US" sz="1400" b="1" dirty="0" err="1"/>
                <a:t>kim</a:t>
              </a:r>
              <a:r>
                <a:rPr lang="en-US" sz="1400" b="1" dirty="0"/>
                <a:t>(</a:t>
              </a:r>
              <a:r>
                <a:rPr lang="en-US" sz="1400" b="1" dirty="0" err="1"/>
                <a:t>đồng</a:t>
              </a:r>
              <a:r>
                <a:rPr lang="en-US" sz="1400" b="1" dirty="0"/>
                <a:t> </a:t>
              </a:r>
              <a:r>
                <a:rPr lang="en-US" sz="1400" b="1" dirty="0" err="1"/>
                <a:t>bằng</a:t>
              </a:r>
              <a:r>
                <a:rPr lang="en-US" sz="1400" b="1" dirty="0"/>
                <a:t> </a:t>
              </a:r>
              <a:r>
                <a:rPr lang="en-US" sz="1400" b="1" dirty="0" err="1"/>
                <a:t>Đông</a:t>
              </a:r>
              <a:r>
                <a:rPr lang="en-US" sz="1400" b="1" dirty="0"/>
                <a:t> </a:t>
              </a:r>
              <a:r>
                <a:rPr lang="en-US" sz="1400" b="1" dirty="0" err="1"/>
                <a:t>Âu</a:t>
              </a:r>
              <a:r>
                <a:rPr lang="en-US" sz="1400" b="1" dirty="0"/>
                <a:t>)</a:t>
              </a:r>
            </a:p>
          </p:txBody>
        </p:sp>
      </p:grpSp>
      <p:sp>
        <p:nvSpPr>
          <p:cNvPr id="24" name="Line 8"/>
          <p:cNvSpPr>
            <a:spLocks noChangeShapeType="1"/>
          </p:cNvSpPr>
          <p:nvPr/>
        </p:nvSpPr>
        <p:spPr bwMode="auto">
          <a:xfrm flipH="1" flipV="1">
            <a:off x="2285999" y="4419600"/>
            <a:ext cx="3675220" cy="1219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10"/>
          <p:cNvSpPr>
            <a:spLocks noChangeShapeType="1"/>
          </p:cNvSpPr>
          <p:nvPr/>
        </p:nvSpPr>
        <p:spPr bwMode="auto">
          <a:xfrm flipH="1" flipV="1">
            <a:off x="2971798" y="3733797"/>
            <a:ext cx="3124201" cy="36710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Line 12"/>
          <p:cNvSpPr>
            <a:spLocks noChangeShapeType="1"/>
          </p:cNvSpPr>
          <p:nvPr/>
        </p:nvSpPr>
        <p:spPr bwMode="auto">
          <a:xfrm flipH="1">
            <a:off x="3733799" y="2590800"/>
            <a:ext cx="2227422" cy="304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Line 11"/>
          <p:cNvSpPr>
            <a:spLocks noChangeShapeType="1"/>
          </p:cNvSpPr>
          <p:nvPr/>
        </p:nvSpPr>
        <p:spPr bwMode="auto">
          <a:xfrm flipH="1">
            <a:off x="2666994" y="914400"/>
            <a:ext cx="3294226" cy="1295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28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L -3.33333E-6 0.742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71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00139 0.2532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266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L 3.33333E-6 -0.4949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74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59259E-6 L 0.00139 -0.5060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723</Words>
  <Application>Microsoft Office PowerPoint</Application>
  <PresentationFormat>On-screen Show (4:3)</PresentationFormat>
  <Paragraphs>104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微软雅黑</vt:lpstr>
      <vt:lpstr>宋体</vt:lpstr>
      <vt:lpstr>Arial</vt:lpstr>
      <vt:lpstr>Calibri</vt:lpstr>
      <vt:lpstr>sTekton Pro Ext</vt:lpstr>
      <vt:lpstr>Times New Roman</vt:lpstr>
      <vt:lpstr>Wingdings</vt:lpstr>
      <vt:lpstr>方正喵呜体</vt:lpstr>
      <vt:lpstr>汉仪白棋体简</vt:lpstr>
      <vt:lpstr>钻石甜心手机字体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Friendless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CQ42</dc:creator>
  <cp:lastModifiedBy>Admin</cp:lastModifiedBy>
  <cp:revision>49</cp:revision>
  <dcterms:created xsi:type="dcterms:W3CDTF">2020-03-19T09:59:20Z</dcterms:created>
  <dcterms:modified xsi:type="dcterms:W3CDTF">2020-03-24T06:53:46Z</dcterms:modified>
</cp:coreProperties>
</file>